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147470595" r:id="rId3"/>
    <p:sldId id="2147470598" r:id="rId4"/>
    <p:sldId id="479" r:id="rId5"/>
    <p:sldId id="480" r:id="rId6"/>
    <p:sldId id="2147470596" r:id="rId7"/>
    <p:sldId id="2147470599" r:id="rId8"/>
    <p:sldId id="2147470604" r:id="rId9"/>
    <p:sldId id="2147470603" r:id="rId10"/>
    <p:sldId id="2147470600" r:id="rId11"/>
    <p:sldId id="2147470601" r:id="rId12"/>
    <p:sldId id="2147470602" r:id="rId13"/>
    <p:sldId id="2147470605" r:id="rId14"/>
    <p:sldId id="2147470607" r:id="rId15"/>
    <p:sldId id="1452" r:id="rId16"/>
    <p:sldId id="1453" r:id="rId17"/>
    <p:sldId id="2147470606" r:id="rId18"/>
    <p:sldId id="2147470610" r:id="rId19"/>
    <p:sldId id="1454" r:id="rId20"/>
    <p:sldId id="2147470608" r:id="rId21"/>
    <p:sldId id="2147470609" r:id="rId22"/>
    <p:sldId id="14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3C8664-6E69-E84E-F5ED-5F10C345D835}" name="Gopinath AS" initials="GA" userId="S::gopinath@knspartners.com::ac174b84-c04d-40bb-bf4e-fd17bb6b66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9ED5"/>
    <a:srgbClr val="196B24"/>
    <a:srgbClr val="E97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CB840-5414-4CC0-B26B-BDD8A14FDB61}" v="431" dt="2025-04-22T07:49:42.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70" d="100"/>
          <a:sy n="70" d="100"/>
        </p:scale>
        <p:origin x="5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0FB84E-2576-4DA3-A35D-8FF90F73877E}" type="doc">
      <dgm:prSet loTypeId="urn:microsoft.com/office/officeart/2005/8/layout/matrix1" loCatId="matrix" qsTypeId="urn:microsoft.com/office/officeart/2005/8/quickstyle/simple1" qsCatId="simple" csTypeId="urn:microsoft.com/office/officeart/2005/8/colors/accent4_2" csCatId="accent4" phldr="1"/>
      <dgm:spPr/>
      <dgm:t>
        <a:bodyPr/>
        <a:lstStyle/>
        <a:p>
          <a:endParaRPr lang="en-IN"/>
        </a:p>
      </dgm:t>
    </dgm:pt>
    <dgm:pt modelId="{509D60B4-1C6C-45A8-9D79-A0538D62397C}">
      <dgm:prSet phldrT="[Text]" custT="1"/>
      <dgm:spPr/>
      <dgm:t>
        <a:bodyPr/>
        <a:lstStyle/>
        <a:p>
          <a:r>
            <a:rPr lang="en-US" sz="2800" b="1" dirty="0">
              <a:latin typeface="Garamond" panose="02020404030301010803" pitchFamily="18" charset="0"/>
            </a:rPr>
            <a:t>COPYRIGHT</a:t>
          </a:r>
          <a:endParaRPr lang="en-IN" sz="2800" b="1" dirty="0">
            <a:latin typeface="Garamond" panose="02020404030301010803" pitchFamily="18" charset="0"/>
          </a:endParaRPr>
        </a:p>
      </dgm:t>
    </dgm:pt>
    <dgm:pt modelId="{51D3473B-4A04-425D-860E-CC678759B597}" type="parTrans" cxnId="{A8ED7D4C-C375-4347-B696-C98F8558636F}">
      <dgm:prSet/>
      <dgm:spPr/>
      <dgm:t>
        <a:bodyPr/>
        <a:lstStyle/>
        <a:p>
          <a:endParaRPr lang="en-IN"/>
        </a:p>
      </dgm:t>
    </dgm:pt>
    <dgm:pt modelId="{871BC36A-408C-4446-84FD-7BF010A24B27}" type="sibTrans" cxnId="{A8ED7D4C-C375-4347-B696-C98F8558636F}">
      <dgm:prSet/>
      <dgm:spPr/>
      <dgm:t>
        <a:bodyPr/>
        <a:lstStyle/>
        <a:p>
          <a:endParaRPr lang="en-IN"/>
        </a:p>
      </dgm:t>
    </dgm:pt>
    <dgm:pt modelId="{513E2AC3-2670-458C-A736-04E8BB816EBA}">
      <dgm:prSet phldrT="[Text]" custT="1"/>
      <dgm:spPr/>
      <dgm:t>
        <a:bodyPr/>
        <a:lstStyle/>
        <a:p>
          <a:pPr algn="l"/>
          <a:r>
            <a:rPr lang="en-US" sz="2400" b="1" i="0" dirty="0"/>
            <a:t> </a:t>
          </a:r>
        </a:p>
        <a:p>
          <a:pPr algn="l"/>
          <a:r>
            <a:rPr lang="en-US" sz="2800" b="1" i="0" dirty="0">
              <a:latin typeface="Garamond" panose="02020404030301010803" pitchFamily="18" charset="0"/>
            </a:rPr>
            <a:t>Copyright </a:t>
          </a:r>
          <a:r>
            <a:rPr lang="en-US" sz="2800" b="0" i="0" dirty="0">
              <a:latin typeface="Garamond" panose="02020404030301010803" pitchFamily="18" charset="0"/>
            </a:rPr>
            <a:t>is the </a:t>
          </a:r>
          <a:r>
            <a:rPr lang="en-US" sz="2800" b="1" i="0" u="sng" dirty="0">
              <a:latin typeface="Garamond" panose="02020404030301010803" pitchFamily="18" charset="0"/>
            </a:rPr>
            <a:t>right to copy </a:t>
          </a:r>
          <a:r>
            <a:rPr lang="en-US" sz="2800" b="0" i="0" dirty="0">
              <a:latin typeface="Garamond" panose="02020404030301010803" pitchFamily="18" charset="0"/>
            </a:rPr>
            <a:t>- the owner and anyone authorized by the owner are the only ones with the right to reproduce the work</a:t>
          </a:r>
          <a:endParaRPr lang="en-IN" sz="2800" dirty="0">
            <a:latin typeface="Garamond" panose="02020404030301010803" pitchFamily="18" charset="0"/>
          </a:endParaRPr>
        </a:p>
      </dgm:t>
    </dgm:pt>
    <dgm:pt modelId="{6426F077-8574-4365-8478-F6BC0C892527}" type="parTrans" cxnId="{F2E0A94D-4DDB-4AFF-B0A8-096307ACAF32}">
      <dgm:prSet/>
      <dgm:spPr/>
      <dgm:t>
        <a:bodyPr/>
        <a:lstStyle/>
        <a:p>
          <a:endParaRPr lang="en-IN"/>
        </a:p>
      </dgm:t>
    </dgm:pt>
    <dgm:pt modelId="{B2F6584D-6B7E-49CD-8BC3-6F167205554D}" type="sibTrans" cxnId="{F2E0A94D-4DDB-4AFF-B0A8-096307ACAF32}">
      <dgm:prSet/>
      <dgm:spPr/>
      <dgm:t>
        <a:bodyPr/>
        <a:lstStyle/>
        <a:p>
          <a:endParaRPr lang="en-IN"/>
        </a:p>
      </dgm:t>
    </dgm:pt>
    <dgm:pt modelId="{3B6D2B3A-F7E9-42C0-A3AA-4E1CF746A4CC}">
      <dgm:prSet phldrT="[Text]" custT="1"/>
      <dgm:spPr/>
      <dgm:t>
        <a:bodyPr/>
        <a:lstStyle/>
        <a:p>
          <a:pPr algn="l"/>
          <a:endParaRPr lang="en-US" sz="2400" b="1" dirty="0"/>
        </a:p>
        <a:p>
          <a:pPr algn="ctr"/>
          <a:r>
            <a:rPr lang="en-US" sz="3000" dirty="0">
              <a:latin typeface="Garamond" panose="02020404030301010803" pitchFamily="18" charset="0"/>
            </a:rPr>
            <a:t>Protects originality of expression, not the idea </a:t>
          </a:r>
          <a:r>
            <a:rPr lang="en-US" sz="3000" i="1" dirty="0">
              <a:latin typeface="Garamond" panose="02020404030301010803" pitchFamily="18" charset="0"/>
            </a:rPr>
            <a:t>per-se </a:t>
          </a:r>
          <a:endParaRPr lang="en-IN" sz="3000" dirty="0">
            <a:latin typeface="Garamond" panose="02020404030301010803" pitchFamily="18" charset="0"/>
          </a:endParaRPr>
        </a:p>
      </dgm:t>
    </dgm:pt>
    <dgm:pt modelId="{613452DF-1453-4F76-B18E-8B7CAC6DE608}" type="parTrans" cxnId="{477722D9-EE73-4EF1-95C9-E5A15930F68D}">
      <dgm:prSet/>
      <dgm:spPr/>
      <dgm:t>
        <a:bodyPr/>
        <a:lstStyle/>
        <a:p>
          <a:endParaRPr lang="en-IN"/>
        </a:p>
      </dgm:t>
    </dgm:pt>
    <dgm:pt modelId="{9309FAAB-5693-43F5-86A6-F3C746652C84}" type="sibTrans" cxnId="{477722D9-EE73-4EF1-95C9-E5A15930F68D}">
      <dgm:prSet/>
      <dgm:spPr/>
      <dgm:t>
        <a:bodyPr/>
        <a:lstStyle/>
        <a:p>
          <a:endParaRPr lang="en-IN"/>
        </a:p>
      </dgm:t>
    </dgm:pt>
    <dgm:pt modelId="{EB67C4B1-1A5D-4E36-A45E-635AF78347AF}">
      <dgm:prSet phldrT="[Text]" phldr="1"/>
      <dgm:spPr/>
      <dgm:t>
        <a:bodyPr/>
        <a:lstStyle/>
        <a:p>
          <a:endParaRPr lang="en-IN" dirty="0"/>
        </a:p>
      </dgm:t>
    </dgm:pt>
    <dgm:pt modelId="{948B01BC-6DED-415E-92AA-712DC0A666F5}" type="parTrans" cxnId="{FA336821-AD30-4274-B43B-A704663FF44C}">
      <dgm:prSet/>
      <dgm:spPr/>
      <dgm:t>
        <a:bodyPr/>
        <a:lstStyle/>
        <a:p>
          <a:endParaRPr lang="en-IN"/>
        </a:p>
      </dgm:t>
    </dgm:pt>
    <dgm:pt modelId="{F655DDE5-A090-49DF-819D-53422581D523}" type="sibTrans" cxnId="{FA336821-AD30-4274-B43B-A704663FF44C}">
      <dgm:prSet/>
      <dgm:spPr/>
      <dgm:t>
        <a:bodyPr/>
        <a:lstStyle/>
        <a:p>
          <a:endParaRPr lang="en-IN"/>
        </a:p>
      </dgm:t>
    </dgm:pt>
    <dgm:pt modelId="{AE518FE9-CEBF-4FBB-A1F1-E532CDCF689F}">
      <dgm:prSet phldrT="[Text]" custT="1"/>
      <dgm:spPr/>
      <dgm:t>
        <a:bodyPr/>
        <a:lstStyle/>
        <a:p>
          <a:pPr algn="just"/>
          <a:r>
            <a:rPr lang="en-US" sz="2800" dirty="0">
              <a:latin typeface="Garamond" panose="02020404030301010803" pitchFamily="18" charset="0"/>
            </a:rPr>
            <a:t>Registration is not mandatory but recommended. </a:t>
          </a:r>
          <a:r>
            <a:rPr lang="en-IN" sz="2800" dirty="0">
              <a:latin typeface="Garamond" panose="02020404030301010803" pitchFamily="18" charset="0"/>
            </a:rPr>
            <a:t>Provides legal evidence in case of infringement</a:t>
          </a:r>
        </a:p>
      </dgm:t>
    </dgm:pt>
    <dgm:pt modelId="{A81827FA-46DA-4694-838A-5198F6CFFF68}" type="parTrans" cxnId="{FB4F2204-AE7A-4B9F-81A7-E0C52D64CED3}">
      <dgm:prSet/>
      <dgm:spPr/>
      <dgm:t>
        <a:bodyPr/>
        <a:lstStyle/>
        <a:p>
          <a:endParaRPr lang="en-IN"/>
        </a:p>
      </dgm:t>
    </dgm:pt>
    <dgm:pt modelId="{0D2A22F7-242C-4B36-A7E8-66ECD66D931A}" type="sibTrans" cxnId="{FB4F2204-AE7A-4B9F-81A7-E0C52D64CED3}">
      <dgm:prSet/>
      <dgm:spPr/>
      <dgm:t>
        <a:bodyPr/>
        <a:lstStyle/>
        <a:p>
          <a:endParaRPr lang="en-IN"/>
        </a:p>
      </dgm:t>
    </dgm:pt>
    <dgm:pt modelId="{64023262-C2FE-446A-AF51-538B47B9BECE}">
      <dgm:prSet custT="1"/>
      <dgm:spPr/>
      <dgm:t>
        <a:bodyPr/>
        <a:lstStyle/>
        <a:p>
          <a:pPr algn="l"/>
          <a:r>
            <a:rPr lang="en-US" sz="2600" b="1" dirty="0">
              <a:latin typeface="Garamond" panose="02020404030301010803" pitchFamily="18" charset="0"/>
            </a:rPr>
            <a:t>Copyright</a:t>
          </a:r>
          <a:r>
            <a:rPr lang="en-US" sz="2600" dirty="0">
              <a:latin typeface="Garamond" panose="02020404030301010803" pitchFamily="18" charset="0"/>
            </a:rPr>
            <a:t> is automatically </a:t>
          </a:r>
          <a:r>
            <a:rPr lang="en-US" sz="2600" b="1" dirty="0">
              <a:latin typeface="Garamond" panose="02020404030301010803" pitchFamily="18" charset="0"/>
            </a:rPr>
            <a:t>created</a:t>
          </a:r>
          <a:r>
            <a:rPr lang="en-US" sz="2600" dirty="0">
              <a:latin typeface="Garamond" panose="02020404030301010803" pitchFamily="18" charset="0"/>
            </a:rPr>
            <a:t> when an “original” copyrightable work is created</a:t>
          </a:r>
          <a:endParaRPr lang="en-IN" sz="2600" dirty="0">
            <a:latin typeface="Garamond" panose="02020404030301010803" pitchFamily="18" charset="0"/>
          </a:endParaRPr>
        </a:p>
      </dgm:t>
    </dgm:pt>
    <dgm:pt modelId="{FA27F80A-C7DA-4315-B93B-1936D354F1B3}" type="sibTrans" cxnId="{0B5AB9CB-99B6-49A2-98ED-CF808EFB2704}">
      <dgm:prSet/>
      <dgm:spPr/>
      <dgm:t>
        <a:bodyPr/>
        <a:lstStyle/>
        <a:p>
          <a:endParaRPr lang="en-IN"/>
        </a:p>
      </dgm:t>
    </dgm:pt>
    <dgm:pt modelId="{0A13C4AB-02C8-43EA-A481-C18A3398A7F9}" type="parTrans" cxnId="{0B5AB9CB-99B6-49A2-98ED-CF808EFB2704}">
      <dgm:prSet/>
      <dgm:spPr/>
      <dgm:t>
        <a:bodyPr/>
        <a:lstStyle/>
        <a:p>
          <a:endParaRPr lang="en-IN"/>
        </a:p>
      </dgm:t>
    </dgm:pt>
    <dgm:pt modelId="{CDF6E56F-CB3B-4570-83B9-78EA7E7B1721}" type="pres">
      <dgm:prSet presAssocID="{3E0FB84E-2576-4DA3-A35D-8FF90F73877E}" presName="diagram" presStyleCnt="0">
        <dgm:presLayoutVars>
          <dgm:chMax val="1"/>
          <dgm:dir/>
          <dgm:animLvl val="ctr"/>
          <dgm:resizeHandles val="exact"/>
        </dgm:presLayoutVars>
      </dgm:prSet>
      <dgm:spPr/>
    </dgm:pt>
    <dgm:pt modelId="{795EE553-7CFB-4C63-898A-31809FD0BEA5}" type="pres">
      <dgm:prSet presAssocID="{3E0FB84E-2576-4DA3-A35D-8FF90F73877E}" presName="matrix" presStyleCnt="0"/>
      <dgm:spPr/>
    </dgm:pt>
    <dgm:pt modelId="{C24F8701-D783-4C42-ADE9-E46CDA3469D6}" type="pres">
      <dgm:prSet presAssocID="{3E0FB84E-2576-4DA3-A35D-8FF90F73877E}" presName="tile1" presStyleLbl="node1" presStyleIdx="0" presStyleCnt="4"/>
      <dgm:spPr/>
    </dgm:pt>
    <dgm:pt modelId="{2D75B88D-C0D7-41B9-8007-F4793337EE9B}" type="pres">
      <dgm:prSet presAssocID="{3E0FB84E-2576-4DA3-A35D-8FF90F73877E}" presName="tile1text" presStyleLbl="node1" presStyleIdx="0" presStyleCnt="4">
        <dgm:presLayoutVars>
          <dgm:chMax val="0"/>
          <dgm:chPref val="0"/>
          <dgm:bulletEnabled val="1"/>
        </dgm:presLayoutVars>
      </dgm:prSet>
      <dgm:spPr/>
    </dgm:pt>
    <dgm:pt modelId="{EB80872B-C58A-40C3-A5AB-55E6146F6ECC}" type="pres">
      <dgm:prSet presAssocID="{3E0FB84E-2576-4DA3-A35D-8FF90F73877E}" presName="tile2" presStyleLbl="node1" presStyleIdx="1" presStyleCnt="4"/>
      <dgm:spPr/>
    </dgm:pt>
    <dgm:pt modelId="{381A4B14-688F-45FA-9535-E886C0E6EA30}" type="pres">
      <dgm:prSet presAssocID="{3E0FB84E-2576-4DA3-A35D-8FF90F73877E}" presName="tile2text" presStyleLbl="node1" presStyleIdx="1" presStyleCnt="4">
        <dgm:presLayoutVars>
          <dgm:chMax val="0"/>
          <dgm:chPref val="0"/>
          <dgm:bulletEnabled val="1"/>
        </dgm:presLayoutVars>
      </dgm:prSet>
      <dgm:spPr/>
    </dgm:pt>
    <dgm:pt modelId="{2B007B41-9BA0-473A-83C7-F3286BFD26E6}" type="pres">
      <dgm:prSet presAssocID="{3E0FB84E-2576-4DA3-A35D-8FF90F73877E}" presName="tile3" presStyleLbl="node1" presStyleIdx="2" presStyleCnt="4"/>
      <dgm:spPr/>
    </dgm:pt>
    <dgm:pt modelId="{09C2A39E-4A4A-4789-95E5-C59C077BCADC}" type="pres">
      <dgm:prSet presAssocID="{3E0FB84E-2576-4DA3-A35D-8FF90F73877E}" presName="tile3text" presStyleLbl="node1" presStyleIdx="2" presStyleCnt="4">
        <dgm:presLayoutVars>
          <dgm:chMax val="0"/>
          <dgm:chPref val="0"/>
          <dgm:bulletEnabled val="1"/>
        </dgm:presLayoutVars>
      </dgm:prSet>
      <dgm:spPr/>
    </dgm:pt>
    <dgm:pt modelId="{DA5C5E05-0BFB-4AB6-A4E5-F168F47EB106}" type="pres">
      <dgm:prSet presAssocID="{3E0FB84E-2576-4DA3-A35D-8FF90F73877E}" presName="tile4" presStyleLbl="node1" presStyleIdx="3" presStyleCnt="4"/>
      <dgm:spPr/>
    </dgm:pt>
    <dgm:pt modelId="{C096BBC8-2F96-4F3B-B71B-4162E271F574}" type="pres">
      <dgm:prSet presAssocID="{3E0FB84E-2576-4DA3-A35D-8FF90F73877E}" presName="tile4text" presStyleLbl="node1" presStyleIdx="3" presStyleCnt="4">
        <dgm:presLayoutVars>
          <dgm:chMax val="0"/>
          <dgm:chPref val="0"/>
          <dgm:bulletEnabled val="1"/>
        </dgm:presLayoutVars>
      </dgm:prSet>
      <dgm:spPr/>
    </dgm:pt>
    <dgm:pt modelId="{B459D134-2F21-4F37-B63B-81B3C1C906DC}" type="pres">
      <dgm:prSet presAssocID="{3E0FB84E-2576-4DA3-A35D-8FF90F73877E}" presName="centerTile" presStyleLbl="fgShp" presStyleIdx="0" presStyleCnt="1" custScaleX="82359" custScaleY="60703">
        <dgm:presLayoutVars>
          <dgm:chMax val="0"/>
          <dgm:chPref val="0"/>
        </dgm:presLayoutVars>
      </dgm:prSet>
      <dgm:spPr/>
    </dgm:pt>
  </dgm:ptLst>
  <dgm:cxnLst>
    <dgm:cxn modelId="{FB4F2204-AE7A-4B9F-81A7-E0C52D64CED3}" srcId="{509D60B4-1C6C-45A8-9D79-A0538D62397C}" destId="{AE518FE9-CEBF-4FBB-A1F1-E532CDCF689F}" srcOrd="3" destOrd="0" parTransId="{A81827FA-46DA-4694-838A-5198F6CFFF68}" sibTransId="{0D2A22F7-242C-4B36-A7E8-66ECD66D931A}"/>
    <dgm:cxn modelId="{FA336821-AD30-4274-B43B-A704663FF44C}" srcId="{3E0FB84E-2576-4DA3-A35D-8FF90F73877E}" destId="{EB67C4B1-1A5D-4E36-A45E-635AF78347AF}" srcOrd="1" destOrd="0" parTransId="{948B01BC-6DED-415E-92AA-712DC0A666F5}" sibTransId="{F655DDE5-A090-49DF-819D-53422581D523}"/>
    <dgm:cxn modelId="{5EA1DE37-9550-4994-BD79-B7AB36337903}" type="presOf" srcId="{509D60B4-1C6C-45A8-9D79-A0538D62397C}" destId="{B459D134-2F21-4F37-B63B-81B3C1C906DC}" srcOrd="0" destOrd="0" presId="urn:microsoft.com/office/officeart/2005/8/layout/matrix1"/>
    <dgm:cxn modelId="{E15D2B3A-C317-4288-B076-DB595602720A}" type="presOf" srcId="{AE518FE9-CEBF-4FBB-A1F1-E532CDCF689F}" destId="{DA5C5E05-0BFB-4AB6-A4E5-F168F47EB106}" srcOrd="0" destOrd="0" presId="urn:microsoft.com/office/officeart/2005/8/layout/matrix1"/>
    <dgm:cxn modelId="{54C0F24A-19CB-408D-8226-BCC5FEE5AD82}" type="presOf" srcId="{AE518FE9-CEBF-4FBB-A1F1-E532CDCF689F}" destId="{C096BBC8-2F96-4F3B-B71B-4162E271F574}" srcOrd="1" destOrd="0" presId="urn:microsoft.com/office/officeart/2005/8/layout/matrix1"/>
    <dgm:cxn modelId="{A8ED7D4C-C375-4347-B696-C98F8558636F}" srcId="{3E0FB84E-2576-4DA3-A35D-8FF90F73877E}" destId="{509D60B4-1C6C-45A8-9D79-A0538D62397C}" srcOrd="0" destOrd="0" parTransId="{51D3473B-4A04-425D-860E-CC678759B597}" sibTransId="{871BC36A-408C-4446-84FD-7BF010A24B27}"/>
    <dgm:cxn modelId="{F2E0A94D-4DDB-4AFF-B0A8-096307ACAF32}" srcId="{509D60B4-1C6C-45A8-9D79-A0538D62397C}" destId="{513E2AC3-2670-458C-A736-04E8BB816EBA}" srcOrd="0" destOrd="0" parTransId="{6426F077-8574-4365-8478-F6BC0C892527}" sibTransId="{B2F6584D-6B7E-49CD-8BC3-6F167205554D}"/>
    <dgm:cxn modelId="{4395944F-3300-4A3F-BF12-9EA3D6204348}" type="presOf" srcId="{3B6D2B3A-F7E9-42C0-A3AA-4E1CF746A4CC}" destId="{381A4B14-688F-45FA-9535-E886C0E6EA30}" srcOrd="1" destOrd="0" presId="urn:microsoft.com/office/officeart/2005/8/layout/matrix1"/>
    <dgm:cxn modelId="{DED8037C-FCBD-4E8F-855A-3A1A8A5C8FDC}" type="presOf" srcId="{513E2AC3-2670-458C-A736-04E8BB816EBA}" destId="{C24F8701-D783-4C42-ADE9-E46CDA3469D6}" srcOrd="0" destOrd="0" presId="urn:microsoft.com/office/officeart/2005/8/layout/matrix1"/>
    <dgm:cxn modelId="{F6CB2394-5EA7-4870-9B08-19709A353023}" type="presOf" srcId="{3E0FB84E-2576-4DA3-A35D-8FF90F73877E}" destId="{CDF6E56F-CB3B-4570-83B9-78EA7E7B1721}" srcOrd="0" destOrd="0" presId="urn:microsoft.com/office/officeart/2005/8/layout/matrix1"/>
    <dgm:cxn modelId="{49DA0BA2-2B74-41E7-97FE-4124FB96D052}" type="presOf" srcId="{64023262-C2FE-446A-AF51-538B47B9BECE}" destId="{09C2A39E-4A4A-4789-95E5-C59C077BCADC}" srcOrd="1" destOrd="0" presId="urn:microsoft.com/office/officeart/2005/8/layout/matrix1"/>
    <dgm:cxn modelId="{0B5AB9CB-99B6-49A2-98ED-CF808EFB2704}" srcId="{509D60B4-1C6C-45A8-9D79-A0538D62397C}" destId="{64023262-C2FE-446A-AF51-538B47B9BECE}" srcOrd="2" destOrd="0" parTransId="{0A13C4AB-02C8-43EA-A481-C18A3398A7F9}" sibTransId="{FA27F80A-C7DA-4315-B93B-1936D354F1B3}"/>
    <dgm:cxn modelId="{477722D9-EE73-4EF1-95C9-E5A15930F68D}" srcId="{509D60B4-1C6C-45A8-9D79-A0538D62397C}" destId="{3B6D2B3A-F7E9-42C0-A3AA-4E1CF746A4CC}" srcOrd="1" destOrd="0" parTransId="{613452DF-1453-4F76-B18E-8B7CAC6DE608}" sibTransId="{9309FAAB-5693-43F5-86A6-F3C746652C84}"/>
    <dgm:cxn modelId="{FDC753E7-6516-4CD9-9463-F06764DB642E}" type="presOf" srcId="{3B6D2B3A-F7E9-42C0-A3AA-4E1CF746A4CC}" destId="{EB80872B-C58A-40C3-A5AB-55E6146F6ECC}" srcOrd="0" destOrd="0" presId="urn:microsoft.com/office/officeart/2005/8/layout/matrix1"/>
    <dgm:cxn modelId="{55691FEC-AFCB-477F-888D-ADB144C6E19D}" type="presOf" srcId="{64023262-C2FE-446A-AF51-538B47B9BECE}" destId="{2B007B41-9BA0-473A-83C7-F3286BFD26E6}" srcOrd="0" destOrd="0" presId="urn:microsoft.com/office/officeart/2005/8/layout/matrix1"/>
    <dgm:cxn modelId="{3C2B91EC-A4CF-427C-9084-73913C86D789}" type="presOf" srcId="{513E2AC3-2670-458C-A736-04E8BB816EBA}" destId="{2D75B88D-C0D7-41B9-8007-F4793337EE9B}" srcOrd="1" destOrd="0" presId="urn:microsoft.com/office/officeart/2005/8/layout/matrix1"/>
    <dgm:cxn modelId="{8528943A-2416-4295-9885-0F17B3A5FC9D}" type="presParOf" srcId="{CDF6E56F-CB3B-4570-83B9-78EA7E7B1721}" destId="{795EE553-7CFB-4C63-898A-31809FD0BEA5}" srcOrd="0" destOrd="0" presId="urn:microsoft.com/office/officeart/2005/8/layout/matrix1"/>
    <dgm:cxn modelId="{2745D94D-BE03-4F12-A327-266984AC8883}" type="presParOf" srcId="{795EE553-7CFB-4C63-898A-31809FD0BEA5}" destId="{C24F8701-D783-4C42-ADE9-E46CDA3469D6}" srcOrd="0" destOrd="0" presId="urn:microsoft.com/office/officeart/2005/8/layout/matrix1"/>
    <dgm:cxn modelId="{4FCDF718-061B-4E65-B449-133F203E83B7}" type="presParOf" srcId="{795EE553-7CFB-4C63-898A-31809FD0BEA5}" destId="{2D75B88D-C0D7-41B9-8007-F4793337EE9B}" srcOrd="1" destOrd="0" presId="urn:microsoft.com/office/officeart/2005/8/layout/matrix1"/>
    <dgm:cxn modelId="{39127054-A1BE-4BE6-AAAC-24A3B4AC4D98}" type="presParOf" srcId="{795EE553-7CFB-4C63-898A-31809FD0BEA5}" destId="{EB80872B-C58A-40C3-A5AB-55E6146F6ECC}" srcOrd="2" destOrd="0" presId="urn:microsoft.com/office/officeart/2005/8/layout/matrix1"/>
    <dgm:cxn modelId="{8D805181-5EF5-439F-A969-BA1875DE537D}" type="presParOf" srcId="{795EE553-7CFB-4C63-898A-31809FD0BEA5}" destId="{381A4B14-688F-45FA-9535-E886C0E6EA30}" srcOrd="3" destOrd="0" presId="urn:microsoft.com/office/officeart/2005/8/layout/matrix1"/>
    <dgm:cxn modelId="{DAF8EF65-88B4-41C8-B03D-2032770F0895}" type="presParOf" srcId="{795EE553-7CFB-4C63-898A-31809FD0BEA5}" destId="{2B007B41-9BA0-473A-83C7-F3286BFD26E6}" srcOrd="4" destOrd="0" presId="urn:microsoft.com/office/officeart/2005/8/layout/matrix1"/>
    <dgm:cxn modelId="{FD3D2E94-5058-41E7-9E69-1C4D7C01361E}" type="presParOf" srcId="{795EE553-7CFB-4C63-898A-31809FD0BEA5}" destId="{09C2A39E-4A4A-4789-95E5-C59C077BCADC}" srcOrd="5" destOrd="0" presId="urn:microsoft.com/office/officeart/2005/8/layout/matrix1"/>
    <dgm:cxn modelId="{6908E991-2694-4F37-8835-40A8ED784A59}" type="presParOf" srcId="{795EE553-7CFB-4C63-898A-31809FD0BEA5}" destId="{DA5C5E05-0BFB-4AB6-A4E5-F168F47EB106}" srcOrd="6" destOrd="0" presId="urn:microsoft.com/office/officeart/2005/8/layout/matrix1"/>
    <dgm:cxn modelId="{15EE51F0-3F2A-4FAD-BB4E-74D41338755D}" type="presParOf" srcId="{795EE553-7CFB-4C63-898A-31809FD0BEA5}" destId="{C096BBC8-2F96-4F3B-B71B-4162E271F574}" srcOrd="7" destOrd="0" presId="urn:microsoft.com/office/officeart/2005/8/layout/matrix1"/>
    <dgm:cxn modelId="{035A5131-DEF8-4CE3-BE86-D933A8ECC45F}" type="presParOf" srcId="{CDF6E56F-CB3B-4570-83B9-78EA7E7B1721}" destId="{B459D134-2F21-4F37-B63B-81B3C1C906D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91E80A3-E42A-4517-BCEC-4585BB7F16CC}"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IN"/>
        </a:p>
      </dgm:t>
    </dgm:pt>
    <dgm:pt modelId="{C3847837-DD7D-4E3E-BB02-B1105F7356C4}">
      <dgm:prSet custT="1"/>
      <dgm:spPr/>
      <dgm:t>
        <a:bodyPr/>
        <a:lstStyle/>
        <a:p>
          <a:r>
            <a:rPr lang="en-IN" sz="2800" b="1" dirty="0">
              <a:latin typeface="Garamond" panose="02020404030301010803" pitchFamily="18" charset="0"/>
            </a:rPr>
            <a:t>Copying, distributing, or performing copyrighted work without permission</a:t>
          </a:r>
        </a:p>
      </dgm:t>
    </dgm:pt>
    <dgm:pt modelId="{50F29FCE-0182-4C1A-A152-7475755C76DF}" type="parTrans" cxnId="{A5FC9A03-2822-42DD-B108-C64D66BD2679}">
      <dgm:prSet/>
      <dgm:spPr/>
      <dgm:t>
        <a:bodyPr/>
        <a:lstStyle/>
        <a:p>
          <a:endParaRPr lang="en-IN"/>
        </a:p>
      </dgm:t>
    </dgm:pt>
    <dgm:pt modelId="{5EA808AD-C771-42C7-A27F-F5B0DA596B7F}" type="sibTrans" cxnId="{A5FC9A03-2822-42DD-B108-C64D66BD2679}">
      <dgm:prSet/>
      <dgm:spPr/>
      <dgm:t>
        <a:bodyPr/>
        <a:lstStyle/>
        <a:p>
          <a:endParaRPr lang="en-IN"/>
        </a:p>
      </dgm:t>
    </dgm:pt>
    <dgm:pt modelId="{FDFB3DC4-1C01-45E9-AF14-42B4ED2E6CD8}">
      <dgm:prSet/>
      <dgm:spPr/>
      <dgm:t>
        <a:bodyPr/>
        <a:lstStyle/>
        <a:p>
          <a:pPr algn="just"/>
          <a:r>
            <a:rPr lang="en-US" b="1" u="sng" dirty="0">
              <a:latin typeface="Garamond" panose="02020404030301010803" pitchFamily="18" charset="0"/>
            </a:rPr>
            <a:t>Direct</a:t>
          </a:r>
          <a:r>
            <a:rPr lang="en-US" dirty="0">
              <a:latin typeface="Garamond" panose="02020404030301010803" pitchFamily="18" charset="0"/>
            </a:rPr>
            <a:t>: If a person does anything which is the exclusive right of the copyright holder as conferred by the Copyright Act</a:t>
          </a:r>
          <a:endParaRPr lang="en-IN" dirty="0">
            <a:latin typeface="Garamond" panose="02020404030301010803" pitchFamily="18" charset="0"/>
          </a:endParaRPr>
        </a:p>
      </dgm:t>
    </dgm:pt>
    <dgm:pt modelId="{A41E42E6-ABC9-4185-A0FD-C8E71F2B11D9}" type="parTrans" cxnId="{2262E405-7A44-4E3C-80EF-73B6B959D7E9}">
      <dgm:prSet/>
      <dgm:spPr/>
      <dgm:t>
        <a:bodyPr/>
        <a:lstStyle/>
        <a:p>
          <a:endParaRPr lang="en-IN"/>
        </a:p>
      </dgm:t>
    </dgm:pt>
    <dgm:pt modelId="{56835AB2-7F63-4BD5-89EB-5AA99D4BF059}" type="sibTrans" cxnId="{2262E405-7A44-4E3C-80EF-73B6B959D7E9}">
      <dgm:prSet/>
      <dgm:spPr/>
      <dgm:t>
        <a:bodyPr/>
        <a:lstStyle/>
        <a:p>
          <a:endParaRPr lang="en-IN"/>
        </a:p>
      </dgm:t>
    </dgm:pt>
    <dgm:pt modelId="{E8FE5BFA-60D8-40BF-B717-C5DA1D52EFA2}">
      <dgm:prSet/>
      <dgm:spPr/>
      <dgm:t>
        <a:bodyPr/>
        <a:lstStyle/>
        <a:p>
          <a:pPr algn="just"/>
          <a:r>
            <a:rPr lang="en-US" b="1" u="sng" dirty="0">
              <a:latin typeface="Garamond" panose="02020404030301010803" pitchFamily="18" charset="0"/>
            </a:rPr>
            <a:t>Indirect:</a:t>
          </a:r>
          <a:r>
            <a:rPr lang="en-US" b="1" dirty="0">
              <a:latin typeface="Garamond" panose="02020404030301010803" pitchFamily="18" charset="0"/>
            </a:rPr>
            <a:t> </a:t>
          </a:r>
          <a:r>
            <a:rPr lang="en-US" dirty="0">
              <a:latin typeface="Garamond" panose="02020404030301010803" pitchFamily="18" charset="0"/>
            </a:rPr>
            <a:t>If a person permits, for profit, use of any place for communication of a work to the public while being aware that it constitutes an infringement.</a:t>
          </a:r>
          <a:endParaRPr lang="en-IN" dirty="0">
            <a:latin typeface="Garamond" panose="02020404030301010803" pitchFamily="18" charset="0"/>
          </a:endParaRPr>
        </a:p>
      </dgm:t>
    </dgm:pt>
    <dgm:pt modelId="{FE4F5D68-411A-4B4C-B4A4-25E8846077DE}" type="parTrans" cxnId="{35B7776F-D4A1-4A5F-A72F-43C0925E9DDF}">
      <dgm:prSet/>
      <dgm:spPr/>
      <dgm:t>
        <a:bodyPr/>
        <a:lstStyle/>
        <a:p>
          <a:endParaRPr lang="en-IN"/>
        </a:p>
      </dgm:t>
    </dgm:pt>
    <dgm:pt modelId="{3DF2A6F4-901D-4796-B48B-69F278618250}" type="sibTrans" cxnId="{35B7776F-D4A1-4A5F-A72F-43C0925E9DDF}">
      <dgm:prSet/>
      <dgm:spPr/>
      <dgm:t>
        <a:bodyPr/>
        <a:lstStyle/>
        <a:p>
          <a:endParaRPr lang="en-IN"/>
        </a:p>
      </dgm:t>
    </dgm:pt>
    <dgm:pt modelId="{8A536688-CFA5-4396-B344-B893DE5EAD4B}">
      <dgm:prSet/>
      <dgm:spPr/>
      <dgm:t>
        <a:bodyPr/>
        <a:lstStyle/>
        <a:p>
          <a:pPr algn="just"/>
          <a:r>
            <a:rPr lang="en-US" b="1" u="sng" dirty="0">
              <a:latin typeface="Garamond" panose="02020404030301010803" pitchFamily="18" charset="0"/>
            </a:rPr>
            <a:t>Exception:</a:t>
          </a:r>
          <a:r>
            <a:rPr lang="en-US" b="1" u="none" dirty="0">
              <a:latin typeface="Garamond" panose="02020404030301010803" pitchFamily="18" charset="0"/>
            </a:rPr>
            <a:t> </a:t>
          </a:r>
          <a:r>
            <a:rPr lang="en-US" dirty="0">
              <a:latin typeface="Garamond" panose="02020404030301010803" pitchFamily="18" charset="0"/>
            </a:rPr>
            <a:t>unless they were not aware and had no reasonable ground for believing that such communication would be an infringement</a:t>
          </a:r>
          <a:endParaRPr lang="en-IN" dirty="0">
            <a:latin typeface="Garamond" panose="02020404030301010803" pitchFamily="18" charset="0"/>
          </a:endParaRPr>
        </a:p>
      </dgm:t>
    </dgm:pt>
    <dgm:pt modelId="{BAE2673A-4EC2-476E-A025-D848FC1CB965}" type="parTrans" cxnId="{CCBCE323-7B08-4EEE-AFCB-0468F26E252F}">
      <dgm:prSet/>
      <dgm:spPr/>
      <dgm:t>
        <a:bodyPr/>
        <a:lstStyle/>
        <a:p>
          <a:endParaRPr lang="en-IN"/>
        </a:p>
      </dgm:t>
    </dgm:pt>
    <dgm:pt modelId="{6200074F-7B5A-40DE-AF17-640297F3CFC5}" type="sibTrans" cxnId="{CCBCE323-7B08-4EEE-AFCB-0468F26E252F}">
      <dgm:prSet/>
      <dgm:spPr/>
      <dgm:t>
        <a:bodyPr/>
        <a:lstStyle/>
        <a:p>
          <a:endParaRPr lang="en-IN"/>
        </a:p>
      </dgm:t>
    </dgm:pt>
    <dgm:pt modelId="{8F4547B9-BDC0-46A7-B8CD-FD056DF5CF96}">
      <dgm:prSet/>
      <dgm:spPr/>
      <dgm:t>
        <a:bodyPr/>
        <a:lstStyle/>
        <a:p>
          <a:pPr algn="just"/>
          <a:r>
            <a:rPr lang="en-US" u="sng" dirty="0">
              <a:latin typeface="Garamond" panose="02020404030301010803" pitchFamily="18" charset="0"/>
            </a:rPr>
            <a:t>These acts are also of infringement:</a:t>
          </a:r>
          <a:endParaRPr lang="en-IN" u="sng" dirty="0">
            <a:latin typeface="Garamond" panose="02020404030301010803" pitchFamily="18" charset="0"/>
          </a:endParaRPr>
        </a:p>
      </dgm:t>
    </dgm:pt>
    <dgm:pt modelId="{02544BC9-104F-4243-B136-43A1A0761BCC}" type="parTrans" cxnId="{BC4DA3C7-E385-4A01-A58C-E0FDBEC37260}">
      <dgm:prSet/>
      <dgm:spPr/>
      <dgm:t>
        <a:bodyPr/>
        <a:lstStyle/>
        <a:p>
          <a:endParaRPr lang="en-IN"/>
        </a:p>
      </dgm:t>
    </dgm:pt>
    <dgm:pt modelId="{2988EA80-1908-4962-8816-A8F816FA26AA}" type="sibTrans" cxnId="{BC4DA3C7-E385-4A01-A58C-E0FDBEC37260}">
      <dgm:prSet/>
      <dgm:spPr/>
      <dgm:t>
        <a:bodyPr/>
        <a:lstStyle/>
        <a:p>
          <a:endParaRPr lang="en-IN"/>
        </a:p>
      </dgm:t>
    </dgm:pt>
    <dgm:pt modelId="{BF38611D-BC24-4511-BD91-5717373A892F}">
      <dgm:prSet/>
      <dgm:spPr/>
      <dgm:t>
        <a:bodyPr/>
        <a:lstStyle/>
        <a:p>
          <a:pPr algn="just"/>
          <a:r>
            <a:rPr lang="en-US" dirty="0">
              <a:latin typeface="Garamond" panose="02020404030301010803" pitchFamily="18" charset="0"/>
            </a:rPr>
            <a:t>Distributing infringing copies either for purposes of trade or to such an extent as to affect the copyright owner prejudicially</a:t>
          </a:r>
          <a:endParaRPr lang="en-IN" dirty="0">
            <a:latin typeface="Garamond" panose="02020404030301010803" pitchFamily="18" charset="0"/>
          </a:endParaRPr>
        </a:p>
      </dgm:t>
    </dgm:pt>
    <dgm:pt modelId="{98EF3428-9560-4391-8C2A-07AA4142A6AD}" type="parTrans" cxnId="{96E4ECC0-7954-4ED6-AC31-5B6E5F59999E}">
      <dgm:prSet/>
      <dgm:spPr/>
      <dgm:t>
        <a:bodyPr/>
        <a:lstStyle/>
        <a:p>
          <a:endParaRPr lang="en-IN"/>
        </a:p>
      </dgm:t>
    </dgm:pt>
    <dgm:pt modelId="{154D50BF-7EC5-43D1-9981-920D784A4A82}" type="sibTrans" cxnId="{96E4ECC0-7954-4ED6-AC31-5B6E5F59999E}">
      <dgm:prSet/>
      <dgm:spPr/>
      <dgm:t>
        <a:bodyPr/>
        <a:lstStyle/>
        <a:p>
          <a:endParaRPr lang="en-IN"/>
        </a:p>
      </dgm:t>
    </dgm:pt>
    <dgm:pt modelId="{28A3F3FA-32E4-4E1E-B362-F5B476F8A834}">
      <dgm:prSet/>
      <dgm:spPr/>
      <dgm:t>
        <a:bodyPr/>
        <a:lstStyle/>
        <a:p>
          <a:pPr algn="just"/>
          <a:r>
            <a:rPr lang="en-US" dirty="0">
              <a:latin typeface="Garamond" panose="02020404030301010803" pitchFamily="18" charset="0"/>
            </a:rPr>
            <a:t>Importation of an infringing copy (Exception: importation of one copy for private and domestic use of the importer)  </a:t>
          </a:r>
          <a:endParaRPr lang="en-IN" dirty="0">
            <a:latin typeface="Garamond" panose="02020404030301010803" pitchFamily="18" charset="0"/>
          </a:endParaRPr>
        </a:p>
      </dgm:t>
    </dgm:pt>
    <dgm:pt modelId="{84A21F58-26E1-49C2-94AE-2CF6B02E2851}" type="parTrans" cxnId="{C9C29A74-4B7B-43A9-82CB-BF4A5EC946DA}">
      <dgm:prSet/>
      <dgm:spPr/>
      <dgm:t>
        <a:bodyPr/>
        <a:lstStyle/>
        <a:p>
          <a:endParaRPr lang="en-IN"/>
        </a:p>
      </dgm:t>
    </dgm:pt>
    <dgm:pt modelId="{E37FC0FE-2C75-47A3-B1E0-38474055B82D}" type="sibTrans" cxnId="{C9C29A74-4B7B-43A9-82CB-BF4A5EC946DA}">
      <dgm:prSet/>
      <dgm:spPr/>
      <dgm:t>
        <a:bodyPr/>
        <a:lstStyle/>
        <a:p>
          <a:endParaRPr lang="en-IN"/>
        </a:p>
      </dgm:t>
    </dgm:pt>
    <dgm:pt modelId="{58D466F9-00D0-46CC-B838-8090A964A100}" type="pres">
      <dgm:prSet presAssocID="{891E80A3-E42A-4517-BCEC-4585BB7F16CC}" presName="Name0" presStyleCnt="0">
        <dgm:presLayoutVars>
          <dgm:dir/>
          <dgm:animLvl val="lvl"/>
          <dgm:resizeHandles val="exact"/>
        </dgm:presLayoutVars>
      </dgm:prSet>
      <dgm:spPr/>
    </dgm:pt>
    <dgm:pt modelId="{DDE58DBA-7AA3-4196-A6E2-66F8386E0E24}" type="pres">
      <dgm:prSet presAssocID="{C3847837-DD7D-4E3E-BB02-B1105F7356C4}" presName="composite" presStyleCnt="0"/>
      <dgm:spPr/>
    </dgm:pt>
    <dgm:pt modelId="{3A150FA5-2B02-4917-AF2A-10F696D3317E}" type="pres">
      <dgm:prSet presAssocID="{C3847837-DD7D-4E3E-BB02-B1105F7356C4}" presName="parTx" presStyleLbl="alignNode1" presStyleIdx="0" presStyleCnt="1">
        <dgm:presLayoutVars>
          <dgm:chMax val="0"/>
          <dgm:chPref val="0"/>
          <dgm:bulletEnabled val="1"/>
        </dgm:presLayoutVars>
      </dgm:prSet>
      <dgm:spPr/>
    </dgm:pt>
    <dgm:pt modelId="{3ED2CB21-BE01-4304-8035-A4AC085FE36F}" type="pres">
      <dgm:prSet presAssocID="{C3847837-DD7D-4E3E-BB02-B1105F7356C4}" presName="desTx" presStyleLbl="alignAccFollowNode1" presStyleIdx="0" presStyleCnt="1">
        <dgm:presLayoutVars>
          <dgm:bulletEnabled val="1"/>
        </dgm:presLayoutVars>
      </dgm:prSet>
      <dgm:spPr/>
    </dgm:pt>
  </dgm:ptLst>
  <dgm:cxnLst>
    <dgm:cxn modelId="{A5FC9A03-2822-42DD-B108-C64D66BD2679}" srcId="{891E80A3-E42A-4517-BCEC-4585BB7F16CC}" destId="{C3847837-DD7D-4E3E-BB02-B1105F7356C4}" srcOrd="0" destOrd="0" parTransId="{50F29FCE-0182-4C1A-A152-7475755C76DF}" sibTransId="{5EA808AD-C771-42C7-A27F-F5B0DA596B7F}"/>
    <dgm:cxn modelId="{2262E405-7A44-4E3C-80EF-73B6B959D7E9}" srcId="{C3847837-DD7D-4E3E-BB02-B1105F7356C4}" destId="{FDFB3DC4-1C01-45E9-AF14-42B4ED2E6CD8}" srcOrd="0" destOrd="0" parTransId="{A41E42E6-ABC9-4185-A0FD-C8E71F2B11D9}" sibTransId="{56835AB2-7F63-4BD5-89EB-5AA99D4BF059}"/>
    <dgm:cxn modelId="{F087DA1A-2C78-4F40-A945-C87BFD5DF93B}" type="presOf" srcId="{E8FE5BFA-60D8-40BF-B717-C5DA1D52EFA2}" destId="{3ED2CB21-BE01-4304-8035-A4AC085FE36F}" srcOrd="0" destOrd="1" presId="urn:microsoft.com/office/officeart/2005/8/layout/hList1"/>
    <dgm:cxn modelId="{CCBCE323-7B08-4EEE-AFCB-0468F26E252F}" srcId="{E8FE5BFA-60D8-40BF-B717-C5DA1D52EFA2}" destId="{8A536688-CFA5-4396-B344-B893DE5EAD4B}" srcOrd="0" destOrd="0" parTransId="{BAE2673A-4EC2-476E-A025-D848FC1CB965}" sibTransId="{6200074F-7B5A-40DE-AF17-640297F3CFC5}"/>
    <dgm:cxn modelId="{6561BF28-D67F-4FB7-95C0-F593AB874508}" type="presOf" srcId="{8F4547B9-BDC0-46A7-B8CD-FD056DF5CF96}" destId="{3ED2CB21-BE01-4304-8035-A4AC085FE36F}" srcOrd="0" destOrd="3" presId="urn:microsoft.com/office/officeart/2005/8/layout/hList1"/>
    <dgm:cxn modelId="{35B7776F-D4A1-4A5F-A72F-43C0925E9DDF}" srcId="{C3847837-DD7D-4E3E-BB02-B1105F7356C4}" destId="{E8FE5BFA-60D8-40BF-B717-C5DA1D52EFA2}" srcOrd="1" destOrd="0" parTransId="{FE4F5D68-411A-4B4C-B4A4-25E8846077DE}" sibTransId="{3DF2A6F4-901D-4796-B48B-69F278618250}"/>
    <dgm:cxn modelId="{C9C29A74-4B7B-43A9-82CB-BF4A5EC946DA}" srcId="{8F4547B9-BDC0-46A7-B8CD-FD056DF5CF96}" destId="{28A3F3FA-32E4-4E1E-B362-F5B476F8A834}" srcOrd="1" destOrd="0" parTransId="{84A21F58-26E1-49C2-94AE-2CF6B02E2851}" sibTransId="{E37FC0FE-2C75-47A3-B1E0-38474055B82D}"/>
    <dgm:cxn modelId="{39619B9C-3CB5-405A-9914-99923145BF6B}" type="presOf" srcId="{FDFB3DC4-1C01-45E9-AF14-42B4ED2E6CD8}" destId="{3ED2CB21-BE01-4304-8035-A4AC085FE36F}" srcOrd="0" destOrd="0" presId="urn:microsoft.com/office/officeart/2005/8/layout/hList1"/>
    <dgm:cxn modelId="{8D12F59D-115E-401E-80BC-CEDC68D64BD7}" type="presOf" srcId="{8A536688-CFA5-4396-B344-B893DE5EAD4B}" destId="{3ED2CB21-BE01-4304-8035-A4AC085FE36F}" srcOrd="0" destOrd="2" presId="urn:microsoft.com/office/officeart/2005/8/layout/hList1"/>
    <dgm:cxn modelId="{96E4ECC0-7954-4ED6-AC31-5B6E5F59999E}" srcId="{8F4547B9-BDC0-46A7-B8CD-FD056DF5CF96}" destId="{BF38611D-BC24-4511-BD91-5717373A892F}" srcOrd="0" destOrd="0" parTransId="{98EF3428-9560-4391-8C2A-07AA4142A6AD}" sibTransId="{154D50BF-7EC5-43D1-9981-920D784A4A82}"/>
    <dgm:cxn modelId="{BC4DA3C7-E385-4A01-A58C-E0FDBEC37260}" srcId="{C3847837-DD7D-4E3E-BB02-B1105F7356C4}" destId="{8F4547B9-BDC0-46A7-B8CD-FD056DF5CF96}" srcOrd="2" destOrd="0" parTransId="{02544BC9-104F-4243-B136-43A1A0761BCC}" sibTransId="{2988EA80-1908-4962-8816-A8F816FA26AA}"/>
    <dgm:cxn modelId="{320103CF-2A5A-4C76-A8E4-F88C675EF233}" type="presOf" srcId="{891E80A3-E42A-4517-BCEC-4585BB7F16CC}" destId="{58D466F9-00D0-46CC-B838-8090A964A100}" srcOrd="0" destOrd="0" presId="urn:microsoft.com/office/officeart/2005/8/layout/hList1"/>
    <dgm:cxn modelId="{F66303D0-98C4-449B-A95F-C48B8481EA4E}" type="presOf" srcId="{BF38611D-BC24-4511-BD91-5717373A892F}" destId="{3ED2CB21-BE01-4304-8035-A4AC085FE36F}" srcOrd="0" destOrd="4" presId="urn:microsoft.com/office/officeart/2005/8/layout/hList1"/>
    <dgm:cxn modelId="{4399DFD2-8B63-44C1-B11F-3D735258DEDF}" type="presOf" srcId="{28A3F3FA-32E4-4E1E-B362-F5B476F8A834}" destId="{3ED2CB21-BE01-4304-8035-A4AC085FE36F}" srcOrd="0" destOrd="5" presId="urn:microsoft.com/office/officeart/2005/8/layout/hList1"/>
    <dgm:cxn modelId="{76114BFC-BED7-4E76-8CFE-10211616FE1B}" type="presOf" srcId="{C3847837-DD7D-4E3E-BB02-B1105F7356C4}" destId="{3A150FA5-2B02-4917-AF2A-10F696D3317E}" srcOrd="0" destOrd="0" presId="urn:microsoft.com/office/officeart/2005/8/layout/hList1"/>
    <dgm:cxn modelId="{05A49FC0-45A7-4AF8-95B9-10D74F4421E8}" type="presParOf" srcId="{58D466F9-00D0-46CC-B838-8090A964A100}" destId="{DDE58DBA-7AA3-4196-A6E2-66F8386E0E24}" srcOrd="0" destOrd="0" presId="urn:microsoft.com/office/officeart/2005/8/layout/hList1"/>
    <dgm:cxn modelId="{C8272271-3E08-49D5-8DA6-11B602DA558D}" type="presParOf" srcId="{DDE58DBA-7AA3-4196-A6E2-66F8386E0E24}" destId="{3A150FA5-2B02-4917-AF2A-10F696D3317E}" srcOrd="0" destOrd="0" presId="urn:microsoft.com/office/officeart/2005/8/layout/hList1"/>
    <dgm:cxn modelId="{BF19D6F5-7DB9-4A6F-A311-9D8E64A40879}" type="presParOf" srcId="{DDE58DBA-7AA3-4196-A6E2-66F8386E0E24}" destId="{3ED2CB21-BE01-4304-8035-A4AC085FE36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76C3EF-3FBB-4973-B411-5880F447F713}" type="doc">
      <dgm:prSet loTypeId="urn:microsoft.com/office/officeart/2005/8/layout/hierarchy4" loCatId="hierarchy" qsTypeId="urn:microsoft.com/office/officeart/2005/8/quickstyle/simple1" qsCatId="simple" csTypeId="urn:microsoft.com/office/officeart/2005/8/colors/accent4_3" csCatId="accent4" phldr="1"/>
      <dgm:spPr/>
      <dgm:t>
        <a:bodyPr/>
        <a:lstStyle/>
        <a:p>
          <a:endParaRPr lang="en-IN"/>
        </a:p>
      </dgm:t>
    </dgm:pt>
    <dgm:pt modelId="{C3DC98E7-EA5B-4A89-9910-032D6C2FCDC0}">
      <dgm:prSet custT="1"/>
      <dgm:spPr/>
      <dgm:t>
        <a:bodyPr/>
        <a:lstStyle/>
        <a:p>
          <a:r>
            <a:rPr lang="en-US" sz="3000" dirty="0">
              <a:latin typeface="Garamond" panose="02020404030301010803" pitchFamily="18" charset="0"/>
            </a:rPr>
            <a:t>Section 52 contains 29 sub-sections listing acts that are exceptions to infringement - Some key items:</a:t>
          </a:r>
          <a:endParaRPr lang="en-IN" sz="3000" dirty="0">
            <a:latin typeface="Garamond" panose="02020404030301010803" pitchFamily="18" charset="0"/>
          </a:endParaRPr>
        </a:p>
      </dgm:t>
    </dgm:pt>
    <dgm:pt modelId="{AB39A67A-C8BA-4462-B6CB-B5D4FD89C019}" type="parTrans" cxnId="{B7A8407F-1650-4596-9BC7-C38978FC519E}">
      <dgm:prSet/>
      <dgm:spPr/>
      <dgm:t>
        <a:bodyPr/>
        <a:lstStyle/>
        <a:p>
          <a:endParaRPr lang="en-IN"/>
        </a:p>
      </dgm:t>
    </dgm:pt>
    <dgm:pt modelId="{FEE80E25-9214-447A-AF1E-25C551AA7B42}" type="sibTrans" cxnId="{B7A8407F-1650-4596-9BC7-C38978FC519E}">
      <dgm:prSet/>
      <dgm:spPr/>
      <dgm:t>
        <a:bodyPr/>
        <a:lstStyle/>
        <a:p>
          <a:endParaRPr lang="en-IN"/>
        </a:p>
      </dgm:t>
    </dgm:pt>
    <dgm:pt modelId="{7EE0CA82-B956-483E-933C-C4C0D0AA04F7}">
      <dgm:prSet custT="1"/>
      <dgm:spPr/>
      <dgm:t>
        <a:bodyPr/>
        <a:lstStyle/>
        <a:p>
          <a:r>
            <a:rPr lang="en-US" sz="1400" dirty="0"/>
            <a:t>“</a:t>
          </a:r>
          <a:r>
            <a:rPr lang="en-US" sz="1600" dirty="0">
              <a:latin typeface="Garamond" panose="02020404030301010803" pitchFamily="18" charset="0"/>
            </a:rPr>
            <a:t>Fair dealing” of a work (other than a computer program) for purposes of Private use; Research; Criticism or review of the work; Reporting current events</a:t>
          </a:r>
          <a:endParaRPr lang="en-IN" sz="1600" dirty="0">
            <a:latin typeface="Garamond" panose="02020404030301010803" pitchFamily="18" charset="0"/>
          </a:endParaRPr>
        </a:p>
      </dgm:t>
    </dgm:pt>
    <dgm:pt modelId="{029E6D88-C054-42A6-B0D0-56DC5D3D9A57}" type="parTrans" cxnId="{04C32C8B-B148-4014-931A-6ADD9A6A7B47}">
      <dgm:prSet/>
      <dgm:spPr/>
      <dgm:t>
        <a:bodyPr/>
        <a:lstStyle/>
        <a:p>
          <a:endParaRPr lang="en-IN"/>
        </a:p>
      </dgm:t>
    </dgm:pt>
    <dgm:pt modelId="{7DB92A8A-1BC8-4943-A618-0A3B6872E425}" type="sibTrans" cxnId="{04C32C8B-B148-4014-931A-6ADD9A6A7B47}">
      <dgm:prSet/>
      <dgm:spPr/>
      <dgm:t>
        <a:bodyPr/>
        <a:lstStyle/>
        <a:p>
          <a:endParaRPr lang="en-IN"/>
        </a:p>
      </dgm:t>
    </dgm:pt>
    <dgm:pt modelId="{84E20430-8AA9-4F17-9990-D974090919BE}">
      <dgm:prSet custT="1"/>
      <dgm:spPr/>
      <dgm:t>
        <a:bodyPr/>
        <a:lstStyle/>
        <a:p>
          <a:r>
            <a:rPr lang="en-US" sz="1800" b="0" dirty="0">
              <a:latin typeface="Garamond" panose="02020404030301010803" pitchFamily="18" charset="0"/>
            </a:rPr>
            <a:t>Transient or incidental storage – digital content</a:t>
          </a:r>
          <a:endParaRPr lang="en-IN" sz="1800" b="0" dirty="0">
            <a:latin typeface="Garamond" panose="02020404030301010803" pitchFamily="18" charset="0"/>
          </a:endParaRPr>
        </a:p>
      </dgm:t>
    </dgm:pt>
    <dgm:pt modelId="{FB83EAF0-95E4-43C2-8246-D83E501E1F24}" type="parTrans" cxnId="{31EDC147-D55E-4B69-9972-78B1A77DF005}">
      <dgm:prSet/>
      <dgm:spPr/>
      <dgm:t>
        <a:bodyPr/>
        <a:lstStyle/>
        <a:p>
          <a:endParaRPr lang="en-IN"/>
        </a:p>
      </dgm:t>
    </dgm:pt>
    <dgm:pt modelId="{C4D0215F-79D5-4816-95DB-C8C5B67756A2}" type="sibTrans" cxnId="{31EDC147-D55E-4B69-9972-78B1A77DF005}">
      <dgm:prSet/>
      <dgm:spPr/>
      <dgm:t>
        <a:bodyPr/>
        <a:lstStyle/>
        <a:p>
          <a:endParaRPr lang="en-IN"/>
        </a:p>
      </dgm:t>
    </dgm:pt>
    <dgm:pt modelId="{1F1B5F98-1467-4139-82F5-D8DCDDEC3D56}">
      <dgm:prSet custT="1"/>
      <dgm:spPr/>
      <dgm:t>
        <a:bodyPr/>
        <a:lstStyle/>
        <a:p>
          <a:r>
            <a:rPr lang="en-US" sz="1800" b="0" dirty="0">
              <a:latin typeface="Garamond" panose="02020404030301010803" pitchFamily="18" charset="0"/>
            </a:rPr>
            <a:t>Reporting of a judicial proceeding</a:t>
          </a:r>
          <a:endParaRPr lang="en-IN" sz="1800" b="0" dirty="0">
            <a:latin typeface="Garamond" panose="02020404030301010803" pitchFamily="18" charset="0"/>
          </a:endParaRPr>
        </a:p>
      </dgm:t>
    </dgm:pt>
    <dgm:pt modelId="{0A0B39E7-97BC-44AB-8C97-0DDBC853E33F}" type="parTrans" cxnId="{151EAFD9-B6B9-4B5B-ADF6-501BAF2478A0}">
      <dgm:prSet/>
      <dgm:spPr/>
      <dgm:t>
        <a:bodyPr/>
        <a:lstStyle/>
        <a:p>
          <a:endParaRPr lang="en-IN"/>
        </a:p>
      </dgm:t>
    </dgm:pt>
    <dgm:pt modelId="{32F9FFDC-37FF-4ED0-9610-CFE9832F9E50}" type="sibTrans" cxnId="{151EAFD9-B6B9-4B5B-ADF6-501BAF2478A0}">
      <dgm:prSet/>
      <dgm:spPr/>
      <dgm:t>
        <a:bodyPr/>
        <a:lstStyle/>
        <a:p>
          <a:endParaRPr lang="en-IN"/>
        </a:p>
      </dgm:t>
    </dgm:pt>
    <dgm:pt modelId="{65D549AE-F857-4B76-983E-DBA09A4A7AAB}">
      <dgm:prSet custT="1"/>
      <dgm:spPr/>
      <dgm:t>
        <a:bodyPr/>
        <a:lstStyle/>
        <a:p>
          <a:pPr algn="ctr"/>
          <a:r>
            <a:rPr lang="en-US" sz="1800" b="0" dirty="0">
              <a:latin typeface="Garamond" panose="02020404030301010803" pitchFamily="18" charset="0"/>
            </a:rPr>
            <a:t>Reading / recitation of excerpts of the published work in public</a:t>
          </a:r>
          <a:endParaRPr lang="en-IN" sz="1800" b="0" dirty="0">
            <a:latin typeface="Garamond" panose="02020404030301010803" pitchFamily="18" charset="0"/>
          </a:endParaRPr>
        </a:p>
      </dgm:t>
    </dgm:pt>
    <dgm:pt modelId="{9A32C5C0-B350-4E99-8B6F-EF13BB2532DE}" type="parTrans" cxnId="{6CA34A23-AF1B-4835-A886-19307BF290F2}">
      <dgm:prSet/>
      <dgm:spPr/>
      <dgm:t>
        <a:bodyPr/>
        <a:lstStyle/>
        <a:p>
          <a:endParaRPr lang="en-IN"/>
        </a:p>
      </dgm:t>
    </dgm:pt>
    <dgm:pt modelId="{DEA43B1A-17BB-46BA-95D5-78AA9F90A5F5}" type="sibTrans" cxnId="{6CA34A23-AF1B-4835-A886-19307BF290F2}">
      <dgm:prSet/>
      <dgm:spPr/>
      <dgm:t>
        <a:bodyPr/>
        <a:lstStyle/>
        <a:p>
          <a:endParaRPr lang="en-IN"/>
        </a:p>
      </dgm:t>
    </dgm:pt>
    <dgm:pt modelId="{2A798EA8-F247-4C25-A204-1997E209659B}">
      <dgm:prSet custT="1"/>
      <dgm:spPr/>
      <dgm:t>
        <a:bodyPr/>
        <a:lstStyle/>
        <a:p>
          <a:r>
            <a:rPr lang="en-US" sz="1800" b="0" dirty="0">
              <a:latin typeface="Garamond" panose="02020404030301010803" pitchFamily="18" charset="0"/>
            </a:rPr>
            <a:t>Reproduction by teachers/ students during instructions</a:t>
          </a:r>
          <a:endParaRPr lang="en-IN" sz="1800" b="0" dirty="0">
            <a:latin typeface="Garamond" panose="02020404030301010803" pitchFamily="18" charset="0"/>
          </a:endParaRPr>
        </a:p>
      </dgm:t>
    </dgm:pt>
    <dgm:pt modelId="{0C9C9277-003A-49F1-8E07-ADCED7615732}" type="parTrans" cxnId="{F4886AB2-2D47-4952-9B5B-CE73765781CD}">
      <dgm:prSet/>
      <dgm:spPr/>
      <dgm:t>
        <a:bodyPr/>
        <a:lstStyle/>
        <a:p>
          <a:endParaRPr lang="en-IN"/>
        </a:p>
      </dgm:t>
    </dgm:pt>
    <dgm:pt modelId="{DCC54FAB-C710-4D3A-9B86-F9D29B3A6D31}" type="sibTrans" cxnId="{F4886AB2-2D47-4952-9B5B-CE73765781CD}">
      <dgm:prSet/>
      <dgm:spPr/>
      <dgm:t>
        <a:bodyPr/>
        <a:lstStyle/>
        <a:p>
          <a:endParaRPr lang="en-IN"/>
        </a:p>
      </dgm:t>
    </dgm:pt>
    <dgm:pt modelId="{57A0895D-C470-472C-B34E-126B224D07C0}">
      <dgm:prSet custT="1"/>
      <dgm:spPr/>
      <dgm:t>
        <a:bodyPr/>
        <a:lstStyle/>
        <a:p>
          <a:r>
            <a:rPr lang="en-US" sz="2000" b="0" dirty="0">
              <a:latin typeface="Garamond" panose="02020404030301010803" pitchFamily="18" charset="0"/>
            </a:rPr>
            <a:t>Report in newspaper of published lecture</a:t>
          </a:r>
          <a:endParaRPr lang="en-IN" sz="2000" b="0" dirty="0">
            <a:latin typeface="Garamond" panose="02020404030301010803" pitchFamily="18" charset="0"/>
          </a:endParaRPr>
        </a:p>
      </dgm:t>
    </dgm:pt>
    <dgm:pt modelId="{ED002ED5-673B-4D6E-A13D-827600010E1D}" type="parTrans" cxnId="{38B8F724-7C25-494A-9265-E242B222E565}">
      <dgm:prSet/>
      <dgm:spPr/>
      <dgm:t>
        <a:bodyPr/>
        <a:lstStyle/>
        <a:p>
          <a:endParaRPr lang="en-IN"/>
        </a:p>
      </dgm:t>
    </dgm:pt>
    <dgm:pt modelId="{2782BB5E-A8A8-42AA-8E52-E0E6D37E3C56}" type="sibTrans" cxnId="{38B8F724-7C25-494A-9265-E242B222E565}">
      <dgm:prSet/>
      <dgm:spPr/>
      <dgm:t>
        <a:bodyPr/>
        <a:lstStyle/>
        <a:p>
          <a:endParaRPr lang="en-IN"/>
        </a:p>
      </dgm:t>
    </dgm:pt>
    <dgm:pt modelId="{5F632FF6-D0C1-4AC1-A109-78770D7E26DD}">
      <dgm:prSet custT="1"/>
      <dgm:spPr/>
      <dgm:t>
        <a:bodyPr/>
        <a:lstStyle/>
        <a:p>
          <a:r>
            <a:rPr lang="en-US" sz="1800" b="0" dirty="0">
              <a:latin typeface="Garamond" panose="02020404030301010803" pitchFamily="18" charset="0"/>
            </a:rPr>
            <a:t>Performance by an amateur club - to a non-paying audience or for the benefit of a religious institution</a:t>
          </a:r>
          <a:endParaRPr lang="en-IN" sz="1800" b="0" dirty="0">
            <a:latin typeface="Garamond" panose="02020404030301010803" pitchFamily="18" charset="0"/>
          </a:endParaRPr>
        </a:p>
      </dgm:t>
    </dgm:pt>
    <dgm:pt modelId="{361C043B-9641-4F3E-ABAC-1E1CD2434718}" type="parTrans" cxnId="{8CEC4BE9-D4EF-4C54-9173-A7149214316F}">
      <dgm:prSet/>
      <dgm:spPr/>
      <dgm:t>
        <a:bodyPr/>
        <a:lstStyle/>
        <a:p>
          <a:endParaRPr lang="en-IN"/>
        </a:p>
      </dgm:t>
    </dgm:pt>
    <dgm:pt modelId="{CEECE975-AAF6-4A5B-906D-E65CF86CE090}" type="sibTrans" cxnId="{8CEC4BE9-D4EF-4C54-9173-A7149214316F}">
      <dgm:prSet/>
      <dgm:spPr/>
      <dgm:t>
        <a:bodyPr/>
        <a:lstStyle/>
        <a:p>
          <a:endParaRPr lang="en-IN"/>
        </a:p>
      </dgm:t>
    </dgm:pt>
    <dgm:pt modelId="{C9500936-2608-4ECB-B793-9ECDF30470D4}">
      <dgm:prSet custT="1"/>
      <dgm:spPr/>
      <dgm:t>
        <a:bodyPr/>
        <a:lstStyle/>
        <a:p>
          <a:r>
            <a:rPr lang="en-US" sz="1800" b="0" dirty="0">
              <a:latin typeface="Garamond" panose="02020404030301010803" pitchFamily="18" charset="0"/>
            </a:rPr>
            <a:t>Storing of work in electronic media by a non-commercial library</a:t>
          </a:r>
          <a:endParaRPr lang="en-IN" sz="1800" b="0" dirty="0">
            <a:latin typeface="Garamond" panose="02020404030301010803" pitchFamily="18" charset="0"/>
          </a:endParaRPr>
        </a:p>
      </dgm:t>
    </dgm:pt>
    <dgm:pt modelId="{3BB1FE91-964D-4C97-91E0-DE78D9AC3769}" type="parTrans" cxnId="{BC438BB4-92EC-4AAF-8CB8-77718D3AC0BB}">
      <dgm:prSet/>
      <dgm:spPr/>
      <dgm:t>
        <a:bodyPr/>
        <a:lstStyle/>
        <a:p>
          <a:endParaRPr lang="en-IN"/>
        </a:p>
      </dgm:t>
    </dgm:pt>
    <dgm:pt modelId="{AC864CEF-3298-4F2A-9A1E-56FD446D86BB}" type="sibTrans" cxnId="{BC438BB4-92EC-4AAF-8CB8-77718D3AC0BB}">
      <dgm:prSet/>
      <dgm:spPr/>
      <dgm:t>
        <a:bodyPr/>
        <a:lstStyle/>
        <a:p>
          <a:endParaRPr lang="en-IN"/>
        </a:p>
      </dgm:t>
    </dgm:pt>
    <dgm:pt modelId="{515E00C4-0A4D-4C54-8306-0C70DD79F742}">
      <dgm:prSet/>
      <dgm:spPr/>
      <dgm:t>
        <a:bodyPr/>
        <a:lstStyle/>
        <a:p>
          <a:r>
            <a:rPr lang="en-US" b="0" dirty="0">
              <a:latin typeface="Garamond" panose="02020404030301010803" pitchFamily="18" charset="0"/>
            </a:rPr>
            <a:t>Making copies (up to 3) of a foreign book by a non-commercial public library where the book is not available for sale in India</a:t>
          </a:r>
          <a:endParaRPr lang="en-IN" b="0" dirty="0">
            <a:latin typeface="Garamond" panose="02020404030301010803" pitchFamily="18" charset="0"/>
          </a:endParaRPr>
        </a:p>
      </dgm:t>
    </dgm:pt>
    <dgm:pt modelId="{52C1AA05-010D-47AC-A660-01330B53D9D8}" type="parTrans" cxnId="{456DA48A-2FD6-4DAC-B62A-81EFFBAA6ABB}">
      <dgm:prSet/>
      <dgm:spPr/>
      <dgm:t>
        <a:bodyPr/>
        <a:lstStyle/>
        <a:p>
          <a:endParaRPr lang="en-IN"/>
        </a:p>
      </dgm:t>
    </dgm:pt>
    <dgm:pt modelId="{8FE128F2-E2D6-4F1C-AD5A-3BC1BA4D6244}" type="sibTrans" cxnId="{456DA48A-2FD6-4DAC-B62A-81EFFBAA6ABB}">
      <dgm:prSet/>
      <dgm:spPr/>
      <dgm:t>
        <a:bodyPr/>
        <a:lstStyle/>
        <a:p>
          <a:endParaRPr lang="en-IN"/>
        </a:p>
      </dgm:t>
    </dgm:pt>
    <dgm:pt modelId="{98340096-F45B-45DB-B478-3176413EA909}" type="pres">
      <dgm:prSet presAssocID="{8176C3EF-3FBB-4973-B411-5880F447F713}" presName="Name0" presStyleCnt="0">
        <dgm:presLayoutVars>
          <dgm:chPref val="1"/>
          <dgm:dir/>
          <dgm:animOne val="branch"/>
          <dgm:animLvl val="lvl"/>
          <dgm:resizeHandles/>
        </dgm:presLayoutVars>
      </dgm:prSet>
      <dgm:spPr/>
    </dgm:pt>
    <dgm:pt modelId="{2CB5D6CE-C84C-4366-871B-924DFE1887BE}" type="pres">
      <dgm:prSet presAssocID="{C3DC98E7-EA5B-4A89-9910-032D6C2FCDC0}" presName="vertOne" presStyleCnt="0"/>
      <dgm:spPr/>
    </dgm:pt>
    <dgm:pt modelId="{646AC98F-25F8-4C14-A8D9-81A1912F9343}" type="pres">
      <dgm:prSet presAssocID="{C3DC98E7-EA5B-4A89-9910-032D6C2FCDC0}" presName="txOne" presStyleLbl="node0" presStyleIdx="0" presStyleCnt="1" custScaleX="100116" custScaleY="25607">
        <dgm:presLayoutVars>
          <dgm:chPref val="3"/>
        </dgm:presLayoutVars>
      </dgm:prSet>
      <dgm:spPr/>
    </dgm:pt>
    <dgm:pt modelId="{FF168BC8-1452-440E-9D32-8E466A262D17}" type="pres">
      <dgm:prSet presAssocID="{C3DC98E7-EA5B-4A89-9910-032D6C2FCDC0}" presName="parTransOne" presStyleCnt="0"/>
      <dgm:spPr/>
    </dgm:pt>
    <dgm:pt modelId="{B5133CAB-F7DC-4CDC-961B-F0E62D6E3EB7}" type="pres">
      <dgm:prSet presAssocID="{C3DC98E7-EA5B-4A89-9910-032D6C2FCDC0}" presName="horzOne" presStyleCnt="0"/>
      <dgm:spPr/>
    </dgm:pt>
    <dgm:pt modelId="{50FD6B61-B6E7-4674-93A8-490B550D191F}" type="pres">
      <dgm:prSet presAssocID="{7EE0CA82-B956-483E-933C-C4C0D0AA04F7}" presName="vertTwo" presStyleCnt="0"/>
      <dgm:spPr/>
    </dgm:pt>
    <dgm:pt modelId="{08B471FA-8EDD-4A87-AB03-55C832317A6F}" type="pres">
      <dgm:prSet presAssocID="{7EE0CA82-B956-483E-933C-C4C0D0AA04F7}" presName="txTwo" presStyleLbl="node2" presStyleIdx="0" presStyleCnt="9" custLinFactNeighborX="-746" custLinFactNeighborY="-9369">
        <dgm:presLayoutVars>
          <dgm:chPref val="3"/>
        </dgm:presLayoutVars>
      </dgm:prSet>
      <dgm:spPr/>
    </dgm:pt>
    <dgm:pt modelId="{D059848A-BF64-4D94-B9E4-2FED35BE0755}" type="pres">
      <dgm:prSet presAssocID="{7EE0CA82-B956-483E-933C-C4C0D0AA04F7}" presName="horzTwo" presStyleCnt="0"/>
      <dgm:spPr/>
    </dgm:pt>
    <dgm:pt modelId="{513246F3-6964-489A-80AB-6A65F4007039}" type="pres">
      <dgm:prSet presAssocID="{7DB92A8A-1BC8-4943-A618-0A3B6872E425}" presName="sibSpaceTwo" presStyleCnt="0"/>
      <dgm:spPr/>
    </dgm:pt>
    <dgm:pt modelId="{F44D0105-3349-4B27-B110-76FD542E1B90}" type="pres">
      <dgm:prSet presAssocID="{84E20430-8AA9-4F17-9990-D974090919BE}" presName="vertTwo" presStyleCnt="0"/>
      <dgm:spPr/>
    </dgm:pt>
    <dgm:pt modelId="{8A537227-AFDB-4847-92DC-10B27EE7B67B}" type="pres">
      <dgm:prSet presAssocID="{84E20430-8AA9-4F17-9990-D974090919BE}" presName="txTwo" presStyleLbl="node2" presStyleIdx="1" presStyleCnt="9" custLinFactNeighborX="-4474" custLinFactNeighborY="-8889">
        <dgm:presLayoutVars>
          <dgm:chPref val="3"/>
        </dgm:presLayoutVars>
      </dgm:prSet>
      <dgm:spPr/>
    </dgm:pt>
    <dgm:pt modelId="{226AA445-0FF0-42C7-8D9A-2B68B8BFD904}" type="pres">
      <dgm:prSet presAssocID="{84E20430-8AA9-4F17-9990-D974090919BE}" presName="horzTwo" presStyleCnt="0"/>
      <dgm:spPr/>
    </dgm:pt>
    <dgm:pt modelId="{FDD195B0-5ABF-4FA8-B033-D4DECD130D7F}" type="pres">
      <dgm:prSet presAssocID="{C4D0215F-79D5-4816-95DB-C8C5B67756A2}" presName="sibSpaceTwo" presStyleCnt="0"/>
      <dgm:spPr/>
    </dgm:pt>
    <dgm:pt modelId="{DB8B79DC-1D8A-4258-8BF1-3E90B516EFDF}" type="pres">
      <dgm:prSet presAssocID="{1F1B5F98-1467-4139-82F5-D8DCDDEC3D56}" presName="vertTwo" presStyleCnt="0"/>
      <dgm:spPr/>
    </dgm:pt>
    <dgm:pt modelId="{3E7CCFC6-4C34-46F0-9C17-84DEDBFD811C}" type="pres">
      <dgm:prSet presAssocID="{1F1B5F98-1467-4139-82F5-D8DCDDEC3D56}" presName="txTwo" presStyleLbl="node2" presStyleIdx="2" presStyleCnt="9" custLinFactNeighborX="-5966" custLinFactNeighborY="-8889">
        <dgm:presLayoutVars>
          <dgm:chPref val="3"/>
        </dgm:presLayoutVars>
      </dgm:prSet>
      <dgm:spPr/>
    </dgm:pt>
    <dgm:pt modelId="{02E7441D-2721-45D6-8991-40DF15077957}" type="pres">
      <dgm:prSet presAssocID="{1F1B5F98-1467-4139-82F5-D8DCDDEC3D56}" presName="horzTwo" presStyleCnt="0"/>
      <dgm:spPr/>
    </dgm:pt>
    <dgm:pt modelId="{E4CD85BB-B2B3-4AF1-9E0D-264A11DFE1EE}" type="pres">
      <dgm:prSet presAssocID="{32F9FFDC-37FF-4ED0-9610-CFE9832F9E50}" presName="sibSpaceTwo" presStyleCnt="0"/>
      <dgm:spPr/>
    </dgm:pt>
    <dgm:pt modelId="{5B005ABA-8155-4A55-8F16-F1DE1E71F084}" type="pres">
      <dgm:prSet presAssocID="{65D549AE-F857-4B76-983E-DBA09A4A7AAB}" presName="vertTwo" presStyleCnt="0"/>
      <dgm:spPr/>
    </dgm:pt>
    <dgm:pt modelId="{145A4464-CE32-4BFC-8F83-9DA4A55D1AEE}" type="pres">
      <dgm:prSet presAssocID="{65D549AE-F857-4B76-983E-DBA09A4A7AAB}" presName="txTwo" presStyleLbl="node2" presStyleIdx="3" presStyleCnt="9" custLinFactNeighborX="-4474" custLinFactNeighborY="-9369">
        <dgm:presLayoutVars>
          <dgm:chPref val="3"/>
        </dgm:presLayoutVars>
      </dgm:prSet>
      <dgm:spPr/>
    </dgm:pt>
    <dgm:pt modelId="{E699AFA7-6621-4C6D-868E-22CD256FC1E3}" type="pres">
      <dgm:prSet presAssocID="{65D549AE-F857-4B76-983E-DBA09A4A7AAB}" presName="horzTwo" presStyleCnt="0"/>
      <dgm:spPr/>
    </dgm:pt>
    <dgm:pt modelId="{ED50FE5C-EACA-489E-8541-6E7146FFCFBC}" type="pres">
      <dgm:prSet presAssocID="{DEA43B1A-17BB-46BA-95D5-78AA9F90A5F5}" presName="sibSpaceTwo" presStyleCnt="0"/>
      <dgm:spPr/>
    </dgm:pt>
    <dgm:pt modelId="{51349EF6-235B-4D49-90C7-13F36C7C7A3A}" type="pres">
      <dgm:prSet presAssocID="{2A798EA8-F247-4C25-A204-1997E209659B}" presName="vertTwo" presStyleCnt="0"/>
      <dgm:spPr/>
    </dgm:pt>
    <dgm:pt modelId="{749E42D3-1F74-498A-9AA3-12B7F6D5D6AC}" type="pres">
      <dgm:prSet presAssocID="{2A798EA8-F247-4C25-A204-1997E209659B}" presName="txTwo" presStyleLbl="node2" presStyleIdx="4" presStyleCnt="9" custLinFactNeighborX="-3492" custLinFactNeighborY="-9370">
        <dgm:presLayoutVars>
          <dgm:chPref val="3"/>
        </dgm:presLayoutVars>
      </dgm:prSet>
      <dgm:spPr/>
    </dgm:pt>
    <dgm:pt modelId="{C203232E-12DA-4671-AE18-AFC0FAF7F746}" type="pres">
      <dgm:prSet presAssocID="{2A798EA8-F247-4C25-A204-1997E209659B}" presName="horzTwo" presStyleCnt="0"/>
      <dgm:spPr/>
    </dgm:pt>
    <dgm:pt modelId="{C6E11875-A337-45D8-9586-44F38025DA5D}" type="pres">
      <dgm:prSet presAssocID="{DCC54FAB-C710-4D3A-9B86-F9D29B3A6D31}" presName="sibSpaceTwo" presStyleCnt="0"/>
      <dgm:spPr/>
    </dgm:pt>
    <dgm:pt modelId="{CEA557A6-EE10-46E1-AB1E-7BEAF650DB5C}" type="pres">
      <dgm:prSet presAssocID="{57A0895D-C470-472C-B34E-126B224D07C0}" presName="vertTwo" presStyleCnt="0"/>
      <dgm:spPr/>
    </dgm:pt>
    <dgm:pt modelId="{64E777E6-B27C-47F9-9AB1-FD0CAE47EAFF}" type="pres">
      <dgm:prSet presAssocID="{57A0895D-C470-472C-B34E-126B224D07C0}" presName="txTwo" presStyleLbl="node2" presStyleIdx="5" presStyleCnt="9" custLinFactNeighborX="-1491" custLinFactNeighborY="-7928">
        <dgm:presLayoutVars>
          <dgm:chPref val="3"/>
        </dgm:presLayoutVars>
      </dgm:prSet>
      <dgm:spPr/>
    </dgm:pt>
    <dgm:pt modelId="{104C2159-09EA-44A8-AAC1-DD66657C151D}" type="pres">
      <dgm:prSet presAssocID="{57A0895D-C470-472C-B34E-126B224D07C0}" presName="horzTwo" presStyleCnt="0"/>
      <dgm:spPr/>
    </dgm:pt>
    <dgm:pt modelId="{CBD2C3D5-95B7-4E5B-B509-5C5248AF29F6}" type="pres">
      <dgm:prSet presAssocID="{2782BB5E-A8A8-42AA-8E52-E0E6D37E3C56}" presName="sibSpaceTwo" presStyleCnt="0"/>
      <dgm:spPr/>
    </dgm:pt>
    <dgm:pt modelId="{C131ABA3-A551-481B-BB21-CA623C0A0228}" type="pres">
      <dgm:prSet presAssocID="{5F632FF6-D0C1-4AC1-A109-78770D7E26DD}" presName="vertTwo" presStyleCnt="0"/>
      <dgm:spPr/>
    </dgm:pt>
    <dgm:pt modelId="{8E868260-3245-4EF8-B88A-E7D33670B7C4}" type="pres">
      <dgm:prSet presAssocID="{5F632FF6-D0C1-4AC1-A109-78770D7E26DD}" presName="txTwo" presStyleLbl="node2" presStyleIdx="6" presStyleCnt="9" custLinFactNeighborX="-4474" custLinFactNeighborY="-6967">
        <dgm:presLayoutVars>
          <dgm:chPref val="3"/>
        </dgm:presLayoutVars>
      </dgm:prSet>
      <dgm:spPr/>
    </dgm:pt>
    <dgm:pt modelId="{A9ECAC54-60E9-4E68-A126-B3CA166830A0}" type="pres">
      <dgm:prSet presAssocID="{5F632FF6-D0C1-4AC1-A109-78770D7E26DD}" presName="horzTwo" presStyleCnt="0"/>
      <dgm:spPr/>
    </dgm:pt>
    <dgm:pt modelId="{564F4832-D9AF-4FBA-A675-B853709C9C96}" type="pres">
      <dgm:prSet presAssocID="{CEECE975-AAF6-4A5B-906D-E65CF86CE090}" presName="sibSpaceTwo" presStyleCnt="0"/>
      <dgm:spPr/>
    </dgm:pt>
    <dgm:pt modelId="{1CE2FBC4-F55C-4EC5-8369-7F48BEE0C124}" type="pres">
      <dgm:prSet presAssocID="{C9500936-2608-4ECB-B793-9ECDF30470D4}" presName="vertTwo" presStyleCnt="0"/>
      <dgm:spPr/>
    </dgm:pt>
    <dgm:pt modelId="{2EA1051F-6F51-4BE6-BE33-7C3295AD1027}" type="pres">
      <dgm:prSet presAssocID="{C9500936-2608-4ECB-B793-9ECDF30470D4}" presName="txTwo" presStyleLbl="node2" presStyleIdx="7" presStyleCnt="9" custLinFactNeighborX="-3877" custLinFactNeighborY="-7928">
        <dgm:presLayoutVars>
          <dgm:chPref val="3"/>
        </dgm:presLayoutVars>
      </dgm:prSet>
      <dgm:spPr/>
    </dgm:pt>
    <dgm:pt modelId="{C46CC968-65B2-485A-A43C-39A3335BB36F}" type="pres">
      <dgm:prSet presAssocID="{C9500936-2608-4ECB-B793-9ECDF30470D4}" presName="horzTwo" presStyleCnt="0"/>
      <dgm:spPr/>
    </dgm:pt>
    <dgm:pt modelId="{2C6A5140-D55A-4C75-A521-31FE98627DEE}" type="pres">
      <dgm:prSet presAssocID="{AC864CEF-3298-4F2A-9A1E-56FD446D86BB}" presName="sibSpaceTwo" presStyleCnt="0"/>
      <dgm:spPr/>
    </dgm:pt>
    <dgm:pt modelId="{BFD47AAE-0ABD-454D-8233-A8D888A3B336}" type="pres">
      <dgm:prSet presAssocID="{515E00C4-0A4D-4C54-8306-0C70DD79F742}" presName="vertTwo" presStyleCnt="0"/>
      <dgm:spPr/>
    </dgm:pt>
    <dgm:pt modelId="{94623CF2-5882-4F22-92EF-F817BD07191F}" type="pres">
      <dgm:prSet presAssocID="{515E00C4-0A4D-4C54-8306-0C70DD79F742}" presName="txTwo" presStyleLbl="node2" presStyleIdx="8" presStyleCnt="9" custLinFactNeighborX="-5966" custLinFactNeighborY="-8649">
        <dgm:presLayoutVars>
          <dgm:chPref val="3"/>
        </dgm:presLayoutVars>
      </dgm:prSet>
      <dgm:spPr/>
    </dgm:pt>
    <dgm:pt modelId="{32B2DEE3-7AB9-413C-BA42-DE10B6F8C024}" type="pres">
      <dgm:prSet presAssocID="{515E00C4-0A4D-4C54-8306-0C70DD79F742}" presName="horzTwo" presStyleCnt="0"/>
      <dgm:spPr/>
    </dgm:pt>
  </dgm:ptLst>
  <dgm:cxnLst>
    <dgm:cxn modelId="{5BC59802-226C-4D14-81DE-C473E47E33E4}" type="presOf" srcId="{7EE0CA82-B956-483E-933C-C4C0D0AA04F7}" destId="{08B471FA-8EDD-4A87-AB03-55C832317A6F}" srcOrd="0" destOrd="0" presId="urn:microsoft.com/office/officeart/2005/8/layout/hierarchy4"/>
    <dgm:cxn modelId="{DDFE4C07-4889-4252-92CE-F80A22D60A43}" type="presOf" srcId="{84E20430-8AA9-4F17-9990-D974090919BE}" destId="{8A537227-AFDB-4847-92DC-10B27EE7B67B}" srcOrd="0" destOrd="0" presId="urn:microsoft.com/office/officeart/2005/8/layout/hierarchy4"/>
    <dgm:cxn modelId="{52F81509-40F2-410D-8AF4-0A5BEC970FC0}" type="presOf" srcId="{5F632FF6-D0C1-4AC1-A109-78770D7E26DD}" destId="{8E868260-3245-4EF8-B88A-E7D33670B7C4}" srcOrd="0" destOrd="0" presId="urn:microsoft.com/office/officeart/2005/8/layout/hierarchy4"/>
    <dgm:cxn modelId="{648EBA10-DB7D-4108-883D-FE99A1CA1265}" type="presOf" srcId="{65D549AE-F857-4B76-983E-DBA09A4A7AAB}" destId="{145A4464-CE32-4BFC-8F83-9DA4A55D1AEE}" srcOrd="0" destOrd="0" presId="urn:microsoft.com/office/officeart/2005/8/layout/hierarchy4"/>
    <dgm:cxn modelId="{46633115-394B-4B43-90EC-1650C761F2B3}" type="presOf" srcId="{8176C3EF-3FBB-4973-B411-5880F447F713}" destId="{98340096-F45B-45DB-B478-3176413EA909}" srcOrd="0" destOrd="0" presId="urn:microsoft.com/office/officeart/2005/8/layout/hierarchy4"/>
    <dgm:cxn modelId="{6CA34A23-AF1B-4835-A886-19307BF290F2}" srcId="{C3DC98E7-EA5B-4A89-9910-032D6C2FCDC0}" destId="{65D549AE-F857-4B76-983E-DBA09A4A7AAB}" srcOrd="3" destOrd="0" parTransId="{9A32C5C0-B350-4E99-8B6F-EF13BB2532DE}" sibTransId="{DEA43B1A-17BB-46BA-95D5-78AA9F90A5F5}"/>
    <dgm:cxn modelId="{38B8F724-7C25-494A-9265-E242B222E565}" srcId="{C3DC98E7-EA5B-4A89-9910-032D6C2FCDC0}" destId="{57A0895D-C470-472C-B34E-126B224D07C0}" srcOrd="5" destOrd="0" parTransId="{ED002ED5-673B-4D6E-A13D-827600010E1D}" sibTransId="{2782BB5E-A8A8-42AA-8E52-E0E6D37E3C56}"/>
    <dgm:cxn modelId="{AE522F40-46C0-4C50-8401-A894AE704B44}" type="presOf" srcId="{2A798EA8-F247-4C25-A204-1997E209659B}" destId="{749E42D3-1F74-498A-9AA3-12B7F6D5D6AC}" srcOrd="0" destOrd="0" presId="urn:microsoft.com/office/officeart/2005/8/layout/hierarchy4"/>
    <dgm:cxn modelId="{31EDC147-D55E-4B69-9972-78B1A77DF005}" srcId="{C3DC98E7-EA5B-4A89-9910-032D6C2FCDC0}" destId="{84E20430-8AA9-4F17-9990-D974090919BE}" srcOrd="1" destOrd="0" parTransId="{FB83EAF0-95E4-43C2-8246-D83E501E1F24}" sibTransId="{C4D0215F-79D5-4816-95DB-C8C5B67756A2}"/>
    <dgm:cxn modelId="{E462CC71-B7EF-4A6E-980B-8CC91971DBEA}" type="presOf" srcId="{C9500936-2608-4ECB-B793-9ECDF30470D4}" destId="{2EA1051F-6F51-4BE6-BE33-7C3295AD1027}" srcOrd="0" destOrd="0" presId="urn:microsoft.com/office/officeart/2005/8/layout/hierarchy4"/>
    <dgm:cxn modelId="{B7A8407F-1650-4596-9BC7-C38978FC519E}" srcId="{8176C3EF-3FBB-4973-B411-5880F447F713}" destId="{C3DC98E7-EA5B-4A89-9910-032D6C2FCDC0}" srcOrd="0" destOrd="0" parTransId="{AB39A67A-C8BA-4462-B6CB-B5D4FD89C019}" sibTransId="{FEE80E25-9214-447A-AF1E-25C551AA7B42}"/>
    <dgm:cxn modelId="{3FFBD881-92C0-4F00-8919-66C358372F67}" type="presOf" srcId="{57A0895D-C470-472C-B34E-126B224D07C0}" destId="{64E777E6-B27C-47F9-9AB1-FD0CAE47EAFF}" srcOrd="0" destOrd="0" presId="urn:microsoft.com/office/officeart/2005/8/layout/hierarchy4"/>
    <dgm:cxn modelId="{456DA48A-2FD6-4DAC-B62A-81EFFBAA6ABB}" srcId="{C3DC98E7-EA5B-4A89-9910-032D6C2FCDC0}" destId="{515E00C4-0A4D-4C54-8306-0C70DD79F742}" srcOrd="8" destOrd="0" parTransId="{52C1AA05-010D-47AC-A660-01330B53D9D8}" sibTransId="{8FE128F2-E2D6-4F1C-AD5A-3BC1BA4D6244}"/>
    <dgm:cxn modelId="{04C32C8B-B148-4014-931A-6ADD9A6A7B47}" srcId="{C3DC98E7-EA5B-4A89-9910-032D6C2FCDC0}" destId="{7EE0CA82-B956-483E-933C-C4C0D0AA04F7}" srcOrd="0" destOrd="0" parTransId="{029E6D88-C054-42A6-B0D0-56DC5D3D9A57}" sibTransId="{7DB92A8A-1BC8-4943-A618-0A3B6872E425}"/>
    <dgm:cxn modelId="{463321AB-ADC5-4B65-9C59-D1EA24C25084}" type="presOf" srcId="{515E00C4-0A4D-4C54-8306-0C70DD79F742}" destId="{94623CF2-5882-4F22-92EF-F817BD07191F}" srcOrd="0" destOrd="0" presId="urn:microsoft.com/office/officeart/2005/8/layout/hierarchy4"/>
    <dgm:cxn modelId="{F4886AB2-2D47-4952-9B5B-CE73765781CD}" srcId="{C3DC98E7-EA5B-4A89-9910-032D6C2FCDC0}" destId="{2A798EA8-F247-4C25-A204-1997E209659B}" srcOrd="4" destOrd="0" parTransId="{0C9C9277-003A-49F1-8E07-ADCED7615732}" sibTransId="{DCC54FAB-C710-4D3A-9B86-F9D29B3A6D31}"/>
    <dgm:cxn modelId="{BC438BB4-92EC-4AAF-8CB8-77718D3AC0BB}" srcId="{C3DC98E7-EA5B-4A89-9910-032D6C2FCDC0}" destId="{C9500936-2608-4ECB-B793-9ECDF30470D4}" srcOrd="7" destOrd="0" parTransId="{3BB1FE91-964D-4C97-91E0-DE78D9AC3769}" sibTransId="{AC864CEF-3298-4F2A-9A1E-56FD446D86BB}"/>
    <dgm:cxn modelId="{01B06AB5-D556-4557-962E-4C019EA4890E}" type="presOf" srcId="{1F1B5F98-1467-4139-82F5-D8DCDDEC3D56}" destId="{3E7CCFC6-4C34-46F0-9C17-84DEDBFD811C}" srcOrd="0" destOrd="0" presId="urn:microsoft.com/office/officeart/2005/8/layout/hierarchy4"/>
    <dgm:cxn modelId="{151EAFD9-B6B9-4B5B-ADF6-501BAF2478A0}" srcId="{C3DC98E7-EA5B-4A89-9910-032D6C2FCDC0}" destId="{1F1B5F98-1467-4139-82F5-D8DCDDEC3D56}" srcOrd="2" destOrd="0" parTransId="{0A0B39E7-97BC-44AB-8C97-0DDBC853E33F}" sibTransId="{32F9FFDC-37FF-4ED0-9610-CFE9832F9E50}"/>
    <dgm:cxn modelId="{8CEC4BE9-D4EF-4C54-9173-A7149214316F}" srcId="{C3DC98E7-EA5B-4A89-9910-032D6C2FCDC0}" destId="{5F632FF6-D0C1-4AC1-A109-78770D7E26DD}" srcOrd="6" destOrd="0" parTransId="{361C043B-9641-4F3E-ABAC-1E1CD2434718}" sibTransId="{CEECE975-AAF6-4A5B-906D-E65CF86CE090}"/>
    <dgm:cxn modelId="{32AEA0F4-FE75-4652-BFB1-7ECE27E39CA9}" type="presOf" srcId="{C3DC98E7-EA5B-4A89-9910-032D6C2FCDC0}" destId="{646AC98F-25F8-4C14-A8D9-81A1912F9343}" srcOrd="0" destOrd="0" presId="urn:microsoft.com/office/officeart/2005/8/layout/hierarchy4"/>
    <dgm:cxn modelId="{7ED45C59-8D4E-4B21-949A-01BEA680EA69}" type="presParOf" srcId="{98340096-F45B-45DB-B478-3176413EA909}" destId="{2CB5D6CE-C84C-4366-871B-924DFE1887BE}" srcOrd="0" destOrd="0" presId="urn:microsoft.com/office/officeart/2005/8/layout/hierarchy4"/>
    <dgm:cxn modelId="{6F5D7A22-1E06-49C7-ADF6-FEE31AACCE3A}" type="presParOf" srcId="{2CB5D6CE-C84C-4366-871B-924DFE1887BE}" destId="{646AC98F-25F8-4C14-A8D9-81A1912F9343}" srcOrd="0" destOrd="0" presId="urn:microsoft.com/office/officeart/2005/8/layout/hierarchy4"/>
    <dgm:cxn modelId="{B1B5D84F-E9BA-4AB0-A586-FBEAECF5719F}" type="presParOf" srcId="{2CB5D6CE-C84C-4366-871B-924DFE1887BE}" destId="{FF168BC8-1452-440E-9D32-8E466A262D17}" srcOrd="1" destOrd="0" presId="urn:microsoft.com/office/officeart/2005/8/layout/hierarchy4"/>
    <dgm:cxn modelId="{73F16933-8E63-4826-80B4-07659CBE3FE5}" type="presParOf" srcId="{2CB5D6CE-C84C-4366-871B-924DFE1887BE}" destId="{B5133CAB-F7DC-4CDC-961B-F0E62D6E3EB7}" srcOrd="2" destOrd="0" presId="urn:microsoft.com/office/officeart/2005/8/layout/hierarchy4"/>
    <dgm:cxn modelId="{1F74FBBB-ED9D-42A6-A9D0-996C8C40FA01}" type="presParOf" srcId="{B5133CAB-F7DC-4CDC-961B-F0E62D6E3EB7}" destId="{50FD6B61-B6E7-4674-93A8-490B550D191F}" srcOrd="0" destOrd="0" presId="urn:microsoft.com/office/officeart/2005/8/layout/hierarchy4"/>
    <dgm:cxn modelId="{3C17E267-A902-4A72-B525-A4C132C4E2A0}" type="presParOf" srcId="{50FD6B61-B6E7-4674-93A8-490B550D191F}" destId="{08B471FA-8EDD-4A87-AB03-55C832317A6F}" srcOrd="0" destOrd="0" presId="urn:microsoft.com/office/officeart/2005/8/layout/hierarchy4"/>
    <dgm:cxn modelId="{25EAA139-AA25-4DAC-A706-D4396398DE55}" type="presParOf" srcId="{50FD6B61-B6E7-4674-93A8-490B550D191F}" destId="{D059848A-BF64-4D94-B9E4-2FED35BE0755}" srcOrd="1" destOrd="0" presId="urn:microsoft.com/office/officeart/2005/8/layout/hierarchy4"/>
    <dgm:cxn modelId="{6F464A10-0995-44BF-B3EC-E2ED90FF9AE0}" type="presParOf" srcId="{B5133CAB-F7DC-4CDC-961B-F0E62D6E3EB7}" destId="{513246F3-6964-489A-80AB-6A65F4007039}" srcOrd="1" destOrd="0" presId="urn:microsoft.com/office/officeart/2005/8/layout/hierarchy4"/>
    <dgm:cxn modelId="{25743F95-ED96-4FF3-A49C-F081ED858AB8}" type="presParOf" srcId="{B5133CAB-F7DC-4CDC-961B-F0E62D6E3EB7}" destId="{F44D0105-3349-4B27-B110-76FD542E1B90}" srcOrd="2" destOrd="0" presId="urn:microsoft.com/office/officeart/2005/8/layout/hierarchy4"/>
    <dgm:cxn modelId="{C29AA8FA-E250-4E35-A84F-B3B527CE9B5E}" type="presParOf" srcId="{F44D0105-3349-4B27-B110-76FD542E1B90}" destId="{8A537227-AFDB-4847-92DC-10B27EE7B67B}" srcOrd="0" destOrd="0" presId="urn:microsoft.com/office/officeart/2005/8/layout/hierarchy4"/>
    <dgm:cxn modelId="{9D53F508-A396-438E-A061-D82C6F8BF199}" type="presParOf" srcId="{F44D0105-3349-4B27-B110-76FD542E1B90}" destId="{226AA445-0FF0-42C7-8D9A-2B68B8BFD904}" srcOrd="1" destOrd="0" presId="urn:microsoft.com/office/officeart/2005/8/layout/hierarchy4"/>
    <dgm:cxn modelId="{0746E0EE-92F3-4B39-8D8E-BDE48A0E33B5}" type="presParOf" srcId="{B5133CAB-F7DC-4CDC-961B-F0E62D6E3EB7}" destId="{FDD195B0-5ABF-4FA8-B033-D4DECD130D7F}" srcOrd="3" destOrd="0" presId="urn:microsoft.com/office/officeart/2005/8/layout/hierarchy4"/>
    <dgm:cxn modelId="{9587F6E4-DB18-44FF-A8BA-4AC59767AE63}" type="presParOf" srcId="{B5133CAB-F7DC-4CDC-961B-F0E62D6E3EB7}" destId="{DB8B79DC-1D8A-4258-8BF1-3E90B516EFDF}" srcOrd="4" destOrd="0" presId="urn:microsoft.com/office/officeart/2005/8/layout/hierarchy4"/>
    <dgm:cxn modelId="{8F2F2DAA-D5D4-4C78-93BC-6DDD27107AC8}" type="presParOf" srcId="{DB8B79DC-1D8A-4258-8BF1-3E90B516EFDF}" destId="{3E7CCFC6-4C34-46F0-9C17-84DEDBFD811C}" srcOrd="0" destOrd="0" presId="urn:microsoft.com/office/officeart/2005/8/layout/hierarchy4"/>
    <dgm:cxn modelId="{5AE735AD-C2FF-4B14-908B-2D1AC02F6F6F}" type="presParOf" srcId="{DB8B79DC-1D8A-4258-8BF1-3E90B516EFDF}" destId="{02E7441D-2721-45D6-8991-40DF15077957}" srcOrd="1" destOrd="0" presId="urn:microsoft.com/office/officeart/2005/8/layout/hierarchy4"/>
    <dgm:cxn modelId="{A99ED1F0-1798-4E9C-B5C4-0F101E1F9914}" type="presParOf" srcId="{B5133CAB-F7DC-4CDC-961B-F0E62D6E3EB7}" destId="{E4CD85BB-B2B3-4AF1-9E0D-264A11DFE1EE}" srcOrd="5" destOrd="0" presId="urn:microsoft.com/office/officeart/2005/8/layout/hierarchy4"/>
    <dgm:cxn modelId="{177320F5-BAC5-454D-B662-BD0A1C4FB513}" type="presParOf" srcId="{B5133CAB-F7DC-4CDC-961B-F0E62D6E3EB7}" destId="{5B005ABA-8155-4A55-8F16-F1DE1E71F084}" srcOrd="6" destOrd="0" presId="urn:microsoft.com/office/officeart/2005/8/layout/hierarchy4"/>
    <dgm:cxn modelId="{897F76BC-EC0E-4BF9-B902-29750AF06A4E}" type="presParOf" srcId="{5B005ABA-8155-4A55-8F16-F1DE1E71F084}" destId="{145A4464-CE32-4BFC-8F83-9DA4A55D1AEE}" srcOrd="0" destOrd="0" presId="urn:microsoft.com/office/officeart/2005/8/layout/hierarchy4"/>
    <dgm:cxn modelId="{8F8C78B1-AF71-47AC-88C1-9623A7F4C705}" type="presParOf" srcId="{5B005ABA-8155-4A55-8F16-F1DE1E71F084}" destId="{E699AFA7-6621-4C6D-868E-22CD256FC1E3}" srcOrd="1" destOrd="0" presId="urn:microsoft.com/office/officeart/2005/8/layout/hierarchy4"/>
    <dgm:cxn modelId="{715762A4-4E4C-4CC8-8E47-B0DE2FE489D2}" type="presParOf" srcId="{B5133CAB-F7DC-4CDC-961B-F0E62D6E3EB7}" destId="{ED50FE5C-EACA-489E-8541-6E7146FFCFBC}" srcOrd="7" destOrd="0" presId="urn:microsoft.com/office/officeart/2005/8/layout/hierarchy4"/>
    <dgm:cxn modelId="{C7CCE5A8-DC8D-4FAA-8B7C-6F00B24671D9}" type="presParOf" srcId="{B5133CAB-F7DC-4CDC-961B-F0E62D6E3EB7}" destId="{51349EF6-235B-4D49-90C7-13F36C7C7A3A}" srcOrd="8" destOrd="0" presId="urn:microsoft.com/office/officeart/2005/8/layout/hierarchy4"/>
    <dgm:cxn modelId="{2A5D657A-4AD0-4DE6-B4CD-D0FDF56E2073}" type="presParOf" srcId="{51349EF6-235B-4D49-90C7-13F36C7C7A3A}" destId="{749E42D3-1F74-498A-9AA3-12B7F6D5D6AC}" srcOrd="0" destOrd="0" presId="urn:microsoft.com/office/officeart/2005/8/layout/hierarchy4"/>
    <dgm:cxn modelId="{6F22AE6E-C794-4BCE-BFCE-E8E86BBBD9AB}" type="presParOf" srcId="{51349EF6-235B-4D49-90C7-13F36C7C7A3A}" destId="{C203232E-12DA-4671-AE18-AFC0FAF7F746}" srcOrd="1" destOrd="0" presId="urn:microsoft.com/office/officeart/2005/8/layout/hierarchy4"/>
    <dgm:cxn modelId="{149E5EEB-344C-459C-B02B-BB474A173696}" type="presParOf" srcId="{B5133CAB-F7DC-4CDC-961B-F0E62D6E3EB7}" destId="{C6E11875-A337-45D8-9586-44F38025DA5D}" srcOrd="9" destOrd="0" presId="urn:microsoft.com/office/officeart/2005/8/layout/hierarchy4"/>
    <dgm:cxn modelId="{965CE43B-5F8C-497B-8543-B08712EBC119}" type="presParOf" srcId="{B5133CAB-F7DC-4CDC-961B-F0E62D6E3EB7}" destId="{CEA557A6-EE10-46E1-AB1E-7BEAF650DB5C}" srcOrd="10" destOrd="0" presId="urn:microsoft.com/office/officeart/2005/8/layout/hierarchy4"/>
    <dgm:cxn modelId="{98916C36-25E4-4527-8E7B-755134D8C248}" type="presParOf" srcId="{CEA557A6-EE10-46E1-AB1E-7BEAF650DB5C}" destId="{64E777E6-B27C-47F9-9AB1-FD0CAE47EAFF}" srcOrd="0" destOrd="0" presId="urn:microsoft.com/office/officeart/2005/8/layout/hierarchy4"/>
    <dgm:cxn modelId="{6886897B-EA90-4CDD-802C-6876B1382ABB}" type="presParOf" srcId="{CEA557A6-EE10-46E1-AB1E-7BEAF650DB5C}" destId="{104C2159-09EA-44A8-AAC1-DD66657C151D}" srcOrd="1" destOrd="0" presId="urn:microsoft.com/office/officeart/2005/8/layout/hierarchy4"/>
    <dgm:cxn modelId="{82A437DC-8A22-4292-AF63-68C6A715FA1E}" type="presParOf" srcId="{B5133CAB-F7DC-4CDC-961B-F0E62D6E3EB7}" destId="{CBD2C3D5-95B7-4E5B-B509-5C5248AF29F6}" srcOrd="11" destOrd="0" presId="urn:microsoft.com/office/officeart/2005/8/layout/hierarchy4"/>
    <dgm:cxn modelId="{9EB6C299-A4E2-440C-A0BC-BD8552022A24}" type="presParOf" srcId="{B5133CAB-F7DC-4CDC-961B-F0E62D6E3EB7}" destId="{C131ABA3-A551-481B-BB21-CA623C0A0228}" srcOrd="12" destOrd="0" presId="urn:microsoft.com/office/officeart/2005/8/layout/hierarchy4"/>
    <dgm:cxn modelId="{8AC68869-68F1-4B9A-B6DF-291DBA467BAA}" type="presParOf" srcId="{C131ABA3-A551-481B-BB21-CA623C0A0228}" destId="{8E868260-3245-4EF8-B88A-E7D33670B7C4}" srcOrd="0" destOrd="0" presId="urn:microsoft.com/office/officeart/2005/8/layout/hierarchy4"/>
    <dgm:cxn modelId="{D5CF7D4D-53FF-4797-BD5B-5707382815FE}" type="presParOf" srcId="{C131ABA3-A551-481B-BB21-CA623C0A0228}" destId="{A9ECAC54-60E9-4E68-A126-B3CA166830A0}" srcOrd="1" destOrd="0" presId="urn:microsoft.com/office/officeart/2005/8/layout/hierarchy4"/>
    <dgm:cxn modelId="{03151D0F-B6D6-404E-AC15-E2C9DB4B5D45}" type="presParOf" srcId="{B5133CAB-F7DC-4CDC-961B-F0E62D6E3EB7}" destId="{564F4832-D9AF-4FBA-A675-B853709C9C96}" srcOrd="13" destOrd="0" presId="urn:microsoft.com/office/officeart/2005/8/layout/hierarchy4"/>
    <dgm:cxn modelId="{AD55F0D5-B87B-4103-AF9C-4FCB01ED25BD}" type="presParOf" srcId="{B5133CAB-F7DC-4CDC-961B-F0E62D6E3EB7}" destId="{1CE2FBC4-F55C-4EC5-8369-7F48BEE0C124}" srcOrd="14" destOrd="0" presId="urn:microsoft.com/office/officeart/2005/8/layout/hierarchy4"/>
    <dgm:cxn modelId="{5F0D237E-94B3-4B96-80EA-58CBC88852FF}" type="presParOf" srcId="{1CE2FBC4-F55C-4EC5-8369-7F48BEE0C124}" destId="{2EA1051F-6F51-4BE6-BE33-7C3295AD1027}" srcOrd="0" destOrd="0" presId="urn:microsoft.com/office/officeart/2005/8/layout/hierarchy4"/>
    <dgm:cxn modelId="{E373AF97-BA2E-4117-94A2-A33528A7D0D7}" type="presParOf" srcId="{1CE2FBC4-F55C-4EC5-8369-7F48BEE0C124}" destId="{C46CC968-65B2-485A-A43C-39A3335BB36F}" srcOrd="1" destOrd="0" presId="urn:microsoft.com/office/officeart/2005/8/layout/hierarchy4"/>
    <dgm:cxn modelId="{16F42004-2681-4C42-87FA-56353290E44E}" type="presParOf" srcId="{B5133CAB-F7DC-4CDC-961B-F0E62D6E3EB7}" destId="{2C6A5140-D55A-4C75-A521-31FE98627DEE}" srcOrd="15" destOrd="0" presId="urn:microsoft.com/office/officeart/2005/8/layout/hierarchy4"/>
    <dgm:cxn modelId="{5BA6FEB5-B9AA-459B-91F0-8C397E766707}" type="presParOf" srcId="{B5133CAB-F7DC-4CDC-961B-F0E62D6E3EB7}" destId="{BFD47AAE-0ABD-454D-8233-A8D888A3B336}" srcOrd="16" destOrd="0" presId="urn:microsoft.com/office/officeart/2005/8/layout/hierarchy4"/>
    <dgm:cxn modelId="{F0590E25-18E9-430A-99F2-0B3E31DD3039}" type="presParOf" srcId="{BFD47AAE-0ABD-454D-8233-A8D888A3B336}" destId="{94623CF2-5882-4F22-92EF-F817BD07191F}" srcOrd="0" destOrd="0" presId="urn:microsoft.com/office/officeart/2005/8/layout/hierarchy4"/>
    <dgm:cxn modelId="{4660AD01-E824-4A08-83D1-8CFB8F712327}" type="presParOf" srcId="{BFD47AAE-0ABD-454D-8233-A8D888A3B336}" destId="{32B2DEE3-7AB9-413C-BA42-DE10B6F8C02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D9951F-E28E-4B75-B7C6-B00E7C7723F5}" type="doc">
      <dgm:prSet loTypeId="urn:microsoft.com/office/officeart/2005/8/layout/hProcess9" loCatId="process" qsTypeId="urn:microsoft.com/office/officeart/2005/8/quickstyle/simple1" qsCatId="simple" csTypeId="urn:microsoft.com/office/officeart/2005/8/colors/accent4_5" csCatId="accent4" phldr="1"/>
      <dgm:spPr/>
      <dgm:t>
        <a:bodyPr/>
        <a:lstStyle/>
        <a:p>
          <a:endParaRPr lang="en-IN"/>
        </a:p>
      </dgm:t>
    </dgm:pt>
    <dgm:pt modelId="{F90852BC-1417-43F9-B385-4E4D663431CA}">
      <dgm:prSet custT="1"/>
      <dgm:spPr/>
      <dgm:t>
        <a:bodyPr/>
        <a:lstStyle/>
        <a:p>
          <a:r>
            <a:rPr lang="en-IN" sz="2200" dirty="0">
              <a:latin typeface="Garamond" panose="02020404030301010803" pitchFamily="18" charset="0"/>
            </a:rPr>
            <a:t>Additional defences carved by Courts- premised on legal maxim - “</a:t>
          </a:r>
          <a:r>
            <a:rPr lang="en-IN" sz="2200" i="1" dirty="0">
              <a:latin typeface="Garamond" panose="02020404030301010803" pitchFamily="18" charset="0"/>
            </a:rPr>
            <a:t>DE MINIMIS NON CURAT LEX”</a:t>
          </a:r>
          <a:endParaRPr lang="en-IN" sz="2200" dirty="0">
            <a:latin typeface="Garamond" panose="02020404030301010803" pitchFamily="18" charset="0"/>
          </a:endParaRPr>
        </a:p>
      </dgm:t>
    </dgm:pt>
    <dgm:pt modelId="{C29A1FA8-5C2C-453E-9446-3992F3629EE1}" type="parTrans" cxnId="{71806804-C372-4D23-89BC-F19D7D834E1A}">
      <dgm:prSet/>
      <dgm:spPr/>
      <dgm:t>
        <a:bodyPr/>
        <a:lstStyle/>
        <a:p>
          <a:endParaRPr lang="en-IN"/>
        </a:p>
      </dgm:t>
    </dgm:pt>
    <dgm:pt modelId="{2EF2A73F-F251-4D08-8064-18FC4C0FF1C5}" type="sibTrans" cxnId="{71806804-C372-4D23-89BC-F19D7D834E1A}">
      <dgm:prSet/>
      <dgm:spPr/>
      <dgm:t>
        <a:bodyPr/>
        <a:lstStyle/>
        <a:p>
          <a:endParaRPr lang="en-IN"/>
        </a:p>
      </dgm:t>
    </dgm:pt>
    <dgm:pt modelId="{2723F4D0-DC8F-4FF0-9655-B444120A1CE3}">
      <dgm:prSet custT="1"/>
      <dgm:spPr/>
      <dgm:t>
        <a:bodyPr/>
        <a:lstStyle/>
        <a:p>
          <a:r>
            <a:rPr lang="en-IN" sz="2800" dirty="0">
              <a:latin typeface="Garamond" panose="02020404030301010803" pitchFamily="18" charset="0"/>
            </a:rPr>
            <a:t>Translated as: law does not concern itself with trifles</a:t>
          </a:r>
        </a:p>
      </dgm:t>
    </dgm:pt>
    <dgm:pt modelId="{8DC73EE2-D429-40C8-92D1-13E4E8689145}" type="parTrans" cxnId="{C31781A4-3E1A-408C-8FBB-EEB200D8CF1F}">
      <dgm:prSet/>
      <dgm:spPr/>
      <dgm:t>
        <a:bodyPr/>
        <a:lstStyle/>
        <a:p>
          <a:endParaRPr lang="en-IN"/>
        </a:p>
      </dgm:t>
    </dgm:pt>
    <dgm:pt modelId="{4179534C-0D51-4B8D-8871-A528A521A7C9}" type="sibTrans" cxnId="{C31781A4-3E1A-408C-8FBB-EEB200D8CF1F}">
      <dgm:prSet/>
      <dgm:spPr/>
      <dgm:t>
        <a:bodyPr/>
        <a:lstStyle/>
        <a:p>
          <a:endParaRPr lang="en-IN"/>
        </a:p>
      </dgm:t>
    </dgm:pt>
    <dgm:pt modelId="{590E9A34-16DE-4176-8AED-536937B7D29B}">
      <dgm:prSet custT="1"/>
      <dgm:spPr/>
      <dgm:t>
        <a:bodyPr/>
        <a:lstStyle/>
        <a:p>
          <a:r>
            <a:rPr lang="en-US" sz="2400" dirty="0">
              <a:latin typeface="Garamond" panose="02020404030301010803" pitchFamily="18" charset="0"/>
            </a:rPr>
            <a:t>Applicability: very minor or insignificant uses of copyrighted material may not be actionable</a:t>
          </a:r>
          <a:r>
            <a:rPr lang="en-US" sz="1800" dirty="0"/>
            <a:t>. </a:t>
          </a:r>
          <a:endParaRPr lang="en-IN" sz="1800" dirty="0"/>
        </a:p>
      </dgm:t>
    </dgm:pt>
    <dgm:pt modelId="{D6DC8B72-FDBE-4F65-A516-FC591EC68049}" type="parTrans" cxnId="{3B9F3A4D-2B1D-46A4-87A5-2B4C0CF588F1}">
      <dgm:prSet/>
      <dgm:spPr/>
      <dgm:t>
        <a:bodyPr/>
        <a:lstStyle/>
        <a:p>
          <a:endParaRPr lang="en-IN"/>
        </a:p>
      </dgm:t>
    </dgm:pt>
    <dgm:pt modelId="{0F8ABA2C-2C53-4E06-9009-3E65E3CFEE5D}" type="sibTrans" cxnId="{3B9F3A4D-2B1D-46A4-87A5-2B4C0CF588F1}">
      <dgm:prSet/>
      <dgm:spPr/>
      <dgm:t>
        <a:bodyPr/>
        <a:lstStyle/>
        <a:p>
          <a:endParaRPr lang="en-IN"/>
        </a:p>
      </dgm:t>
    </dgm:pt>
    <dgm:pt modelId="{CB1FB6A6-D974-4B57-9210-854117526967}">
      <dgm:prSet custT="1"/>
      <dgm:spPr/>
      <dgm:t>
        <a:bodyPr/>
        <a:lstStyle/>
        <a:p>
          <a:r>
            <a:rPr lang="en-US" sz="2200" dirty="0">
              <a:latin typeface="Garamond" panose="02020404030301010803" pitchFamily="18" charset="0"/>
            </a:rPr>
            <a:t>The law will not typically scrutinize or act against copyright violations that are too trivial to warrant legal intervention. </a:t>
          </a:r>
          <a:endParaRPr lang="en-IN" sz="2200" dirty="0">
            <a:latin typeface="Garamond" panose="02020404030301010803" pitchFamily="18" charset="0"/>
          </a:endParaRPr>
        </a:p>
      </dgm:t>
    </dgm:pt>
    <dgm:pt modelId="{9FD3A84A-B6B8-4639-8772-1D281850EAF0}" type="parTrans" cxnId="{544232CB-A57D-404B-B116-3648E153D9C8}">
      <dgm:prSet/>
      <dgm:spPr/>
      <dgm:t>
        <a:bodyPr/>
        <a:lstStyle/>
        <a:p>
          <a:endParaRPr lang="en-IN"/>
        </a:p>
      </dgm:t>
    </dgm:pt>
    <dgm:pt modelId="{942D298F-2F45-4B24-99F5-D7CF94FF99C2}" type="sibTrans" cxnId="{544232CB-A57D-404B-B116-3648E153D9C8}">
      <dgm:prSet/>
      <dgm:spPr/>
      <dgm:t>
        <a:bodyPr/>
        <a:lstStyle/>
        <a:p>
          <a:endParaRPr lang="en-IN"/>
        </a:p>
      </dgm:t>
    </dgm:pt>
    <dgm:pt modelId="{BAD8D053-C917-4C76-8116-0980CD2632F9}" type="pres">
      <dgm:prSet presAssocID="{EBD9951F-E28E-4B75-B7C6-B00E7C7723F5}" presName="CompostProcess" presStyleCnt="0">
        <dgm:presLayoutVars>
          <dgm:dir/>
          <dgm:resizeHandles val="exact"/>
        </dgm:presLayoutVars>
      </dgm:prSet>
      <dgm:spPr/>
    </dgm:pt>
    <dgm:pt modelId="{135DD0D0-DDB6-48E5-92E2-90F6A8E63E77}" type="pres">
      <dgm:prSet presAssocID="{EBD9951F-E28E-4B75-B7C6-B00E7C7723F5}" presName="arrow" presStyleLbl="bgShp" presStyleIdx="0" presStyleCnt="1"/>
      <dgm:spPr/>
    </dgm:pt>
    <dgm:pt modelId="{B87BE4F7-FAE1-40CE-84E0-DF8CB92FAFA3}" type="pres">
      <dgm:prSet presAssocID="{EBD9951F-E28E-4B75-B7C6-B00E7C7723F5}" presName="linearProcess" presStyleCnt="0"/>
      <dgm:spPr/>
    </dgm:pt>
    <dgm:pt modelId="{7ACB1D1C-9308-4DB2-B322-29A40948193B}" type="pres">
      <dgm:prSet presAssocID="{F90852BC-1417-43F9-B385-4E4D663431CA}" presName="textNode" presStyleLbl="node1" presStyleIdx="0" presStyleCnt="4">
        <dgm:presLayoutVars>
          <dgm:bulletEnabled val="1"/>
        </dgm:presLayoutVars>
      </dgm:prSet>
      <dgm:spPr/>
    </dgm:pt>
    <dgm:pt modelId="{EC7A97D0-A6C7-43E6-969A-DED8FFF20408}" type="pres">
      <dgm:prSet presAssocID="{2EF2A73F-F251-4D08-8064-18FC4C0FF1C5}" presName="sibTrans" presStyleCnt="0"/>
      <dgm:spPr/>
    </dgm:pt>
    <dgm:pt modelId="{31B4DE3D-B67C-446A-99E9-C663036209CA}" type="pres">
      <dgm:prSet presAssocID="{2723F4D0-DC8F-4FF0-9655-B444120A1CE3}" presName="textNode" presStyleLbl="node1" presStyleIdx="1" presStyleCnt="4">
        <dgm:presLayoutVars>
          <dgm:bulletEnabled val="1"/>
        </dgm:presLayoutVars>
      </dgm:prSet>
      <dgm:spPr/>
    </dgm:pt>
    <dgm:pt modelId="{DB58D733-C755-4740-BA6C-46CF5AE510E0}" type="pres">
      <dgm:prSet presAssocID="{4179534C-0D51-4B8D-8871-A528A521A7C9}" presName="sibTrans" presStyleCnt="0"/>
      <dgm:spPr/>
    </dgm:pt>
    <dgm:pt modelId="{32B4752F-57B1-4216-8DEB-9F489546F0B5}" type="pres">
      <dgm:prSet presAssocID="{590E9A34-16DE-4176-8AED-536937B7D29B}" presName="textNode" presStyleLbl="node1" presStyleIdx="2" presStyleCnt="4">
        <dgm:presLayoutVars>
          <dgm:bulletEnabled val="1"/>
        </dgm:presLayoutVars>
      </dgm:prSet>
      <dgm:spPr/>
    </dgm:pt>
    <dgm:pt modelId="{110A9AF1-EAC1-48B6-BC33-052EA75BEA05}" type="pres">
      <dgm:prSet presAssocID="{0F8ABA2C-2C53-4E06-9009-3E65E3CFEE5D}" presName="sibTrans" presStyleCnt="0"/>
      <dgm:spPr/>
    </dgm:pt>
    <dgm:pt modelId="{6C58B746-3656-4AF9-98C6-966FF23DEE8C}" type="pres">
      <dgm:prSet presAssocID="{CB1FB6A6-D974-4B57-9210-854117526967}" presName="textNode" presStyleLbl="node1" presStyleIdx="3" presStyleCnt="4">
        <dgm:presLayoutVars>
          <dgm:bulletEnabled val="1"/>
        </dgm:presLayoutVars>
      </dgm:prSet>
      <dgm:spPr/>
    </dgm:pt>
  </dgm:ptLst>
  <dgm:cxnLst>
    <dgm:cxn modelId="{71806804-C372-4D23-89BC-F19D7D834E1A}" srcId="{EBD9951F-E28E-4B75-B7C6-B00E7C7723F5}" destId="{F90852BC-1417-43F9-B385-4E4D663431CA}" srcOrd="0" destOrd="0" parTransId="{C29A1FA8-5C2C-453E-9446-3992F3629EE1}" sibTransId="{2EF2A73F-F251-4D08-8064-18FC4C0FF1C5}"/>
    <dgm:cxn modelId="{0574C83B-4011-4B06-9DE8-87E6CAE05AA1}" type="presOf" srcId="{590E9A34-16DE-4176-8AED-536937B7D29B}" destId="{32B4752F-57B1-4216-8DEB-9F489546F0B5}" srcOrd="0" destOrd="0" presId="urn:microsoft.com/office/officeart/2005/8/layout/hProcess9"/>
    <dgm:cxn modelId="{90021360-A602-4ABB-AD6E-4E9196D5F9AC}" type="presOf" srcId="{EBD9951F-E28E-4B75-B7C6-B00E7C7723F5}" destId="{BAD8D053-C917-4C76-8116-0980CD2632F9}" srcOrd="0" destOrd="0" presId="urn:microsoft.com/office/officeart/2005/8/layout/hProcess9"/>
    <dgm:cxn modelId="{3B9F3A4D-2B1D-46A4-87A5-2B4C0CF588F1}" srcId="{EBD9951F-E28E-4B75-B7C6-B00E7C7723F5}" destId="{590E9A34-16DE-4176-8AED-536937B7D29B}" srcOrd="2" destOrd="0" parTransId="{D6DC8B72-FDBE-4F65-A516-FC591EC68049}" sibTransId="{0F8ABA2C-2C53-4E06-9009-3E65E3CFEE5D}"/>
    <dgm:cxn modelId="{C31781A4-3E1A-408C-8FBB-EEB200D8CF1F}" srcId="{EBD9951F-E28E-4B75-B7C6-B00E7C7723F5}" destId="{2723F4D0-DC8F-4FF0-9655-B444120A1CE3}" srcOrd="1" destOrd="0" parTransId="{8DC73EE2-D429-40C8-92D1-13E4E8689145}" sibTransId="{4179534C-0D51-4B8D-8871-A528A521A7C9}"/>
    <dgm:cxn modelId="{F73D1DAD-9FF7-434D-91F3-01EE695C69B4}" type="presOf" srcId="{F90852BC-1417-43F9-B385-4E4D663431CA}" destId="{7ACB1D1C-9308-4DB2-B322-29A40948193B}" srcOrd="0" destOrd="0" presId="urn:microsoft.com/office/officeart/2005/8/layout/hProcess9"/>
    <dgm:cxn modelId="{3BE561C4-F948-418F-A28C-D20F19A283D4}" type="presOf" srcId="{CB1FB6A6-D974-4B57-9210-854117526967}" destId="{6C58B746-3656-4AF9-98C6-966FF23DEE8C}" srcOrd="0" destOrd="0" presId="urn:microsoft.com/office/officeart/2005/8/layout/hProcess9"/>
    <dgm:cxn modelId="{544232CB-A57D-404B-B116-3648E153D9C8}" srcId="{EBD9951F-E28E-4B75-B7C6-B00E7C7723F5}" destId="{CB1FB6A6-D974-4B57-9210-854117526967}" srcOrd="3" destOrd="0" parTransId="{9FD3A84A-B6B8-4639-8772-1D281850EAF0}" sibTransId="{942D298F-2F45-4B24-99F5-D7CF94FF99C2}"/>
    <dgm:cxn modelId="{C677D6FD-298C-4D1D-AC6F-2B9D98666300}" type="presOf" srcId="{2723F4D0-DC8F-4FF0-9655-B444120A1CE3}" destId="{31B4DE3D-B67C-446A-99E9-C663036209CA}" srcOrd="0" destOrd="0" presId="urn:microsoft.com/office/officeart/2005/8/layout/hProcess9"/>
    <dgm:cxn modelId="{A241B560-ED2B-4B5E-BB7B-51D46F825AAC}" type="presParOf" srcId="{BAD8D053-C917-4C76-8116-0980CD2632F9}" destId="{135DD0D0-DDB6-48E5-92E2-90F6A8E63E77}" srcOrd="0" destOrd="0" presId="urn:microsoft.com/office/officeart/2005/8/layout/hProcess9"/>
    <dgm:cxn modelId="{9A83BD66-003A-42EB-A93A-5CDC993697EC}" type="presParOf" srcId="{BAD8D053-C917-4C76-8116-0980CD2632F9}" destId="{B87BE4F7-FAE1-40CE-84E0-DF8CB92FAFA3}" srcOrd="1" destOrd="0" presId="urn:microsoft.com/office/officeart/2005/8/layout/hProcess9"/>
    <dgm:cxn modelId="{AD03D77C-F89F-4D6D-A02C-8EC8AF1D574D}" type="presParOf" srcId="{B87BE4F7-FAE1-40CE-84E0-DF8CB92FAFA3}" destId="{7ACB1D1C-9308-4DB2-B322-29A40948193B}" srcOrd="0" destOrd="0" presId="urn:microsoft.com/office/officeart/2005/8/layout/hProcess9"/>
    <dgm:cxn modelId="{39A152B4-C354-40DF-BD81-98F141DE55C8}" type="presParOf" srcId="{B87BE4F7-FAE1-40CE-84E0-DF8CB92FAFA3}" destId="{EC7A97D0-A6C7-43E6-969A-DED8FFF20408}" srcOrd="1" destOrd="0" presId="urn:microsoft.com/office/officeart/2005/8/layout/hProcess9"/>
    <dgm:cxn modelId="{62398D34-B561-422B-BD40-0CF8B8796951}" type="presParOf" srcId="{B87BE4F7-FAE1-40CE-84E0-DF8CB92FAFA3}" destId="{31B4DE3D-B67C-446A-99E9-C663036209CA}" srcOrd="2" destOrd="0" presId="urn:microsoft.com/office/officeart/2005/8/layout/hProcess9"/>
    <dgm:cxn modelId="{769A80EA-5F25-4366-ACE9-9DCD64A63860}" type="presParOf" srcId="{B87BE4F7-FAE1-40CE-84E0-DF8CB92FAFA3}" destId="{DB58D733-C755-4740-BA6C-46CF5AE510E0}" srcOrd="3" destOrd="0" presId="urn:microsoft.com/office/officeart/2005/8/layout/hProcess9"/>
    <dgm:cxn modelId="{1DFE8760-0113-427F-8149-213A3D587C53}" type="presParOf" srcId="{B87BE4F7-FAE1-40CE-84E0-DF8CB92FAFA3}" destId="{32B4752F-57B1-4216-8DEB-9F489546F0B5}" srcOrd="4" destOrd="0" presId="urn:microsoft.com/office/officeart/2005/8/layout/hProcess9"/>
    <dgm:cxn modelId="{AD185C70-8D71-4CB4-804D-3BEFDC22BB0B}" type="presParOf" srcId="{B87BE4F7-FAE1-40CE-84E0-DF8CB92FAFA3}" destId="{110A9AF1-EAC1-48B6-BC33-052EA75BEA05}" srcOrd="5" destOrd="0" presId="urn:microsoft.com/office/officeart/2005/8/layout/hProcess9"/>
    <dgm:cxn modelId="{749EA1FF-7632-4CE5-93A6-8AA60514A13C}" type="presParOf" srcId="{B87BE4F7-FAE1-40CE-84E0-DF8CB92FAFA3}" destId="{6C58B746-3656-4AF9-98C6-966FF23DEE8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91CF1B-7B3B-465F-8AAA-F2EF07148BB6}" type="doc">
      <dgm:prSet loTypeId="urn:microsoft.com/office/officeart/2005/8/layout/hList6" loCatId="list" qsTypeId="urn:microsoft.com/office/officeart/2005/8/quickstyle/simple1" qsCatId="simple" csTypeId="urn:microsoft.com/office/officeart/2005/8/colors/accent4_3" csCatId="accent4" phldr="1"/>
      <dgm:spPr/>
      <dgm:t>
        <a:bodyPr/>
        <a:lstStyle/>
        <a:p>
          <a:endParaRPr lang="en-IN"/>
        </a:p>
      </dgm:t>
    </dgm:pt>
    <dgm:pt modelId="{22BBC791-02DB-436D-B7DB-7531578AFDDD}">
      <dgm:prSet/>
      <dgm:spPr/>
      <dgm:t>
        <a:bodyPr/>
        <a:lstStyle/>
        <a:p>
          <a:r>
            <a:rPr lang="en-US" dirty="0">
              <a:latin typeface="Garamond" panose="02020404030301010803" pitchFamily="18" charset="0"/>
            </a:rPr>
            <a:t>Plaintiff - </a:t>
          </a:r>
          <a:r>
            <a:rPr lang="en-US" b="1" dirty="0">
              <a:latin typeface="Garamond" panose="02020404030301010803" pitchFamily="18" charset="0"/>
            </a:rPr>
            <a:t>owner </a:t>
          </a:r>
          <a:r>
            <a:rPr lang="en-US" dirty="0">
              <a:latin typeface="Garamond" panose="02020404030301010803" pitchFamily="18" charset="0"/>
            </a:rPr>
            <a:t>or the exclusive </a:t>
          </a:r>
          <a:r>
            <a:rPr lang="en-US" b="1" dirty="0">
              <a:latin typeface="Garamond" panose="02020404030301010803" pitchFamily="18" charset="0"/>
            </a:rPr>
            <a:t>licensee</a:t>
          </a:r>
          <a:endParaRPr lang="en-IN" dirty="0">
            <a:latin typeface="Garamond" panose="02020404030301010803" pitchFamily="18" charset="0"/>
          </a:endParaRPr>
        </a:p>
      </dgm:t>
    </dgm:pt>
    <dgm:pt modelId="{6F74B3E7-EE5C-4268-B22D-CD1E259AF3D2}" type="parTrans" cxnId="{3C93CDE8-D6A2-44C8-9BBB-3931F1E096A7}">
      <dgm:prSet/>
      <dgm:spPr/>
      <dgm:t>
        <a:bodyPr/>
        <a:lstStyle/>
        <a:p>
          <a:endParaRPr lang="en-IN"/>
        </a:p>
      </dgm:t>
    </dgm:pt>
    <dgm:pt modelId="{B261A11F-5EF6-4AF6-BEF4-E865D2CD3433}" type="sibTrans" cxnId="{3C93CDE8-D6A2-44C8-9BBB-3931F1E096A7}">
      <dgm:prSet/>
      <dgm:spPr/>
      <dgm:t>
        <a:bodyPr/>
        <a:lstStyle/>
        <a:p>
          <a:endParaRPr lang="en-IN"/>
        </a:p>
      </dgm:t>
    </dgm:pt>
    <dgm:pt modelId="{C836551E-DCDE-4BB6-B68C-4FE476FC68DF}">
      <dgm:prSet/>
      <dgm:spPr/>
      <dgm:t>
        <a:bodyPr/>
        <a:lstStyle/>
        <a:p>
          <a:pPr algn="just"/>
          <a:r>
            <a:rPr lang="en-US" b="1" u="sng" dirty="0">
              <a:latin typeface="Garamond" panose="02020404030301010803" pitchFamily="18" charset="0"/>
            </a:rPr>
            <a:t>Reliefs:</a:t>
          </a:r>
          <a:endParaRPr lang="en-IN" b="1" u="sng" dirty="0">
            <a:latin typeface="Garamond" panose="02020404030301010803" pitchFamily="18" charset="0"/>
          </a:endParaRPr>
        </a:p>
      </dgm:t>
    </dgm:pt>
    <dgm:pt modelId="{9F125DFA-52D4-42A3-8A50-5AB30BC2C565}" type="parTrans" cxnId="{B2EE204C-BBEC-45F5-BA9C-143459D8E878}">
      <dgm:prSet/>
      <dgm:spPr/>
      <dgm:t>
        <a:bodyPr/>
        <a:lstStyle/>
        <a:p>
          <a:endParaRPr lang="en-IN"/>
        </a:p>
      </dgm:t>
    </dgm:pt>
    <dgm:pt modelId="{725E33D4-081B-4A81-BD64-B71E1AAF08E7}" type="sibTrans" cxnId="{B2EE204C-BBEC-45F5-BA9C-143459D8E878}">
      <dgm:prSet/>
      <dgm:spPr/>
      <dgm:t>
        <a:bodyPr/>
        <a:lstStyle/>
        <a:p>
          <a:endParaRPr lang="en-IN"/>
        </a:p>
      </dgm:t>
    </dgm:pt>
    <dgm:pt modelId="{3B0A8881-C634-44B8-8DB1-38130EB399B0}">
      <dgm:prSet/>
      <dgm:spPr/>
      <dgm:t>
        <a:bodyPr/>
        <a:lstStyle/>
        <a:p>
          <a:pPr algn="just"/>
          <a:r>
            <a:rPr lang="en-US" dirty="0">
              <a:latin typeface="Garamond" panose="02020404030301010803" pitchFamily="18" charset="0"/>
            </a:rPr>
            <a:t>Injunction</a:t>
          </a:r>
          <a:endParaRPr lang="en-IN" dirty="0">
            <a:latin typeface="Garamond" panose="02020404030301010803" pitchFamily="18" charset="0"/>
          </a:endParaRPr>
        </a:p>
      </dgm:t>
    </dgm:pt>
    <dgm:pt modelId="{C5256E75-9A1C-4083-AC2A-6BF6CF0E9523}" type="parTrans" cxnId="{E910C2FF-99AD-4F96-A141-1A84D6937000}">
      <dgm:prSet/>
      <dgm:spPr/>
      <dgm:t>
        <a:bodyPr/>
        <a:lstStyle/>
        <a:p>
          <a:endParaRPr lang="en-IN"/>
        </a:p>
      </dgm:t>
    </dgm:pt>
    <dgm:pt modelId="{AB0B4B11-1AE5-4EB8-95BB-68E0E7C819E7}" type="sibTrans" cxnId="{E910C2FF-99AD-4F96-A141-1A84D6937000}">
      <dgm:prSet/>
      <dgm:spPr/>
      <dgm:t>
        <a:bodyPr/>
        <a:lstStyle/>
        <a:p>
          <a:endParaRPr lang="en-IN"/>
        </a:p>
      </dgm:t>
    </dgm:pt>
    <dgm:pt modelId="{F4181E39-AB7F-4482-B9B2-E482CDA70895}">
      <dgm:prSet/>
      <dgm:spPr/>
      <dgm:t>
        <a:bodyPr/>
        <a:lstStyle/>
        <a:p>
          <a:pPr algn="just"/>
          <a:r>
            <a:rPr lang="en-US" dirty="0">
              <a:latin typeface="Garamond" panose="02020404030301010803" pitchFamily="18" charset="0"/>
            </a:rPr>
            <a:t>Damages or Accounts of profits</a:t>
          </a:r>
          <a:endParaRPr lang="en-IN" dirty="0">
            <a:latin typeface="Garamond" panose="02020404030301010803" pitchFamily="18" charset="0"/>
          </a:endParaRPr>
        </a:p>
      </dgm:t>
    </dgm:pt>
    <dgm:pt modelId="{6FA54F30-C28B-4067-B963-4B9F43899FF6}" type="parTrans" cxnId="{2310679B-E5A9-405B-8331-6345BA82F1FE}">
      <dgm:prSet/>
      <dgm:spPr/>
      <dgm:t>
        <a:bodyPr/>
        <a:lstStyle/>
        <a:p>
          <a:endParaRPr lang="en-IN"/>
        </a:p>
      </dgm:t>
    </dgm:pt>
    <dgm:pt modelId="{1CAF0FFA-35EB-4D0E-B86A-B683B1626B81}" type="sibTrans" cxnId="{2310679B-E5A9-405B-8331-6345BA82F1FE}">
      <dgm:prSet/>
      <dgm:spPr/>
      <dgm:t>
        <a:bodyPr/>
        <a:lstStyle/>
        <a:p>
          <a:endParaRPr lang="en-IN"/>
        </a:p>
      </dgm:t>
    </dgm:pt>
    <dgm:pt modelId="{41B09AF8-2199-41CC-B3FB-0A5034F2667C}">
      <dgm:prSet/>
      <dgm:spPr/>
      <dgm:t>
        <a:bodyPr/>
        <a:lstStyle/>
        <a:p>
          <a:pPr algn="just"/>
          <a:r>
            <a:rPr lang="en-US">
              <a:latin typeface="Garamond" panose="02020404030301010803" pitchFamily="18" charset="0"/>
            </a:rPr>
            <a:t>Costs (discretionary)</a:t>
          </a:r>
          <a:endParaRPr lang="en-IN">
            <a:latin typeface="Garamond" panose="02020404030301010803" pitchFamily="18" charset="0"/>
          </a:endParaRPr>
        </a:p>
      </dgm:t>
    </dgm:pt>
    <dgm:pt modelId="{FBDF04F0-0724-468D-9421-4A9F85F2BC04}" type="parTrans" cxnId="{67F214AC-FB77-4FD7-9990-9AC86CBEB138}">
      <dgm:prSet/>
      <dgm:spPr/>
      <dgm:t>
        <a:bodyPr/>
        <a:lstStyle/>
        <a:p>
          <a:endParaRPr lang="en-IN"/>
        </a:p>
      </dgm:t>
    </dgm:pt>
    <dgm:pt modelId="{8608D54E-80B4-4412-A37A-41669B999ADC}" type="sibTrans" cxnId="{67F214AC-FB77-4FD7-9990-9AC86CBEB138}">
      <dgm:prSet/>
      <dgm:spPr/>
      <dgm:t>
        <a:bodyPr/>
        <a:lstStyle/>
        <a:p>
          <a:endParaRPr lang="en-IN"/>
        </a:p>
      </dgm:t>
    </dgm:pt>
    <dgm:pt modelId="{3FF8B727-C158-47EB-935D-F266AD8CD7A3}">
      <dgm:prSet/>
      <dgm:spPr/>
      <dgm:t>
        <a:bodyPr/>
        <a:lstStyle/>
        <a:p>
          <a:pPr algn="just"/>
          <a:r>
            <a:rPr lang="en-US" dirty="0">
              <a:latin typeface="Garamond" panose="02020404030301010803" pitchFamily="18" charset="0"/>
            </a:rPr>
            <a:t>Delivery of infringing copies / equipment used to produce it</a:t>
          </a:r>
          <a:endParaRPr lang="en-IN" dirty="0">
            <a:latin typeface="Garamond" panose="02020404030301010803" pitchFamily="18" charset="0"/>
          </a:endParaRPr>
        </a:p>
      </dgm:t>
    </dgm:pt>
    <dgm:pt modelId="{BB57E904-C0BA-4B88-B201-3E25A75D3031}" type="parTrans" cxnId="{AAAE58F0-80CA-471F-BF36-FD5BCCF1656E}">
      <dgm:prSet/>
      <dgm:spPr/>
      <dgm:t>
        <a:bodyPr/>
        <a:lstStyle/>
        <a:p>
          <a:endParaRPr lang="en-IN"/>
        </a:p>
      </dgm:t>
    </dgm:pt>
    <dgm:pt modelId="{7D1764E5-7881-409F-A38D-8F15E8843FF8}" type="sibTrans" cxnId="{AAAE58F0-80CA-471F-BF36-FD5BCCF1656E}">
      <dgm:prSet/>
      <dgm:spPr/>
      <dgm:t>
        <a:bodyPr/>
        <a:lstStyle/>
        <a:p>
          <a:endParaRPr lang="en-IN"/>
        </a:p>
      </dgm:t>
    </dgm:pt>
    <dgm:pt modelId="{48CBB2F1-4D59-4476-8944-8D20D737D15F}">
      <dgm:prSet/>
      <dgm:spPr/>
      <dgm:t>
        <a:bodyPr/>
        <a:lstStyle/>
        <a:p>
          <a:r>
            <a:rPr lang="en-US" dirty="0">
              <a:latin typeface="Garamond" panose="02020404030301010803" pitchFamily="18" charset="0"/>
            </a:rPr>
            <a:t>Where the defendant PROVES they had no knowledge or reasonable belief that copyright subsisted in the infringed works, only injunction and rendition of accounts can be granted</a:t>
          </a:r>
          <a:endParaRPr lang="en-IN" dirty="0">
            <a:latin typeface="Garamond" panose="02020404030301010803" pitchFamily="18" charset="0"/>
          </a:endParaRPr>
        </a:p>
      </dgm:t>
    </dgm:pt>
    <dgm:pt modelId="{3F7C5B0E-8B20-4B28-ACB2-B62E7F4A7D24}" type="parTrans" cxnId="{35101BD7-6D6B-43FA-BA6D-4DA64DB71B13}">
      <dgm:prSet/>
      <dgm:spPr/>
      <dgm:t>
        <a:bodyPr/>
        <a:lstStyle/>
        <a:p>
          <a:endParaRPr lang="en-IN"/>
        </a:p>
      </dgm:t>
    </dgm:pt>
    <dgm:pt modelId="{02488CB7-A57F-4995-8935-DC62D14D4253}" type="sibTrans" cxnId="{35101BD7-6D6B-43FA-BA6D-4DA64DB71B13}">
      <dgm:prSet/>
      <dgm:spPr/>
      <dgm:t>
        <a:bodyPr/>
        <a:lstStyle/>
        <a:p>
          <a:endParaRPr lang="en-IN"/>
        </a:p>
      </dgm:t>
    </dgm:pt>
    <dgm:pt modelId="{89E962C2-B5E9-4762-A051-07A2F8CEC785}" type="pres">
      <dgm:prSet presAssocID="{CE91CF1B-7B3B-465F-8AAA-F2EF07148BB6}" presName="Name0" presStyleCnt="0">
        <dgm:presLayoutVars>
          <dgm:dir/>
          <dgm:resizeHandles val="exact"/>
        </dgm:presLayoutVars>
      </dgm:prSet>
      <dgm:spPr/>
    </dgm:pt>
    <dgm:pt modelId="{D2DB3343-0F9E-4946-AF61-C44CBBF29A5A}" type="pres">
      <dgm:prSet presAssocID="{22BBC791-02DB-436D-B7DB-7531578AFDDD}" presName="node" presStyleLbl="node1" presStyleIdx="0" presStyleCnt="3">
        <dgm:presLayoutVars>
          <dgm:bulletEnabled val="1"/>
        </dgm:presLayoutVars>
      </dgm:prSet>
      <dgm:spPr/>
    </dgm:pt>
    <dgm:pt modelId="{7072E3F9-1C2C-4160-9AF2-3C3C7F423659}" type="pres">
      <dgm:prSet presAssocID="{B261A11F-5EF6-4AF6-BEF4-E865D2CD3433}" presName="sibTrans" presStyleCnt="0"/>
      <dgm:spPr/>
    </dgm:pt>
    <dgm:pt modelId="{87845CF8-D322-45A8-80B9-CECB0DDF9E11}" type="pres">
      <dgm:prSet presAssocID="{C836551E-DCDE-4BB6-B68C-4FE476FC68DF}" presName="node" presStyleLbl="node1" presStyleIdx="1" presStyleCnt="3">
        <dgm:presLayoutVars>
          <dgm:bulletEnabled val="1"/>
        </dgm:presLayoutVars>
      </dgm:prSet>
      <dgm:spPr/>
    </dgm:pt>
    <dgm:pt modelId="{A199B274-4D03-46AE-9E20-A9B64B4C8595}" type="pres">
      <dgm:prSet presAssocID="{725E33D4-081B-4A81-BD64-B71E1AAF08E7}" presName="sibTrans" presStyleCnt="0"/>
      <dgm:spPr/>
    </dgm:pt>
    <dgm:pt modelId="{8BDAF12B-2A6B-4E96-81DB-7558E25B4DCF}" type="pres">
      <dgm:prSet presAssocID="{48CBB2F1-4D59-4476-8944-8D20D737D15F}" presName="node" presStyleLbl="node1" presStyleIdx="2" presStyleCnt="3">
        <dgm:presLayoutVars>
          <dgm:bulletEnabled val="1"/>
        </dgm:presLayoutVars>
      </dgm:prSet>
      <dgm:spPr/>
    </dgm:pt>
  </dgm:ptLst>
  <dgm:cxnLst>
    <dgm:cxn modelId="{C8444E0A-4A17-4076-A628-E3A55A77A366}" type="presOf" srcId="{C836551E-DCDE-4BB6-B68C-4FE476FC68DF}" destId="{87845CF8-D322-45A8-80B9-CECB0DDF9E11}" srcOrd="0" destOrd="0" presId="urn:microsoft.com/office/officeart/2005/8/layout/hList6"/>
    <dgm:cxn modelId="{07EAE90F-F526-4200-9F27-4A04FE149BEB}" type="presOf" srcId="{CE91CF1B-7B3B-465F-8AAA-F2EF07148BB6}" destId="{89E962C2-B5E9-4762-A051-07A2F8CEC785}" srcOrd="0" destOrd="0" presId="urn:microsoft.com/office/officeart/2005/8/layout/hList6"/>
    <dgm:cxn modelId="{588D4612-DA3C-4117-A9B0-158794541229}" type="presOf" srcId="{3B0A8881-C634-44B8-8DB1-38130EB399B0}" destId="{87845CF8-D322-45A8-80B9-CECB0DDF9E11}" srcOrd="0" destOrd="1" presId="urn:microsoft.com/office/officeart/2005/8/layout/hList6"/>
    <dgm:cxn modelId="{BE259421-86A0-480E-ACAE-4A9E95044A06}" type="presOf" srcId="{48CBB2F1-4D59-4476-8944-8D20D737D15F}" destId="{8BDAF12B-2A6B-4E96-81DB-7558E25B4DCF}" srcOrd="0" destOrd="0" presId="urn:microsoft.com/office/officeart/2005/8/layout/hList6"/>
    <dgm:cxn modelId="{B2EE204C-BBEC-45F5-BA9C-143459D8E878}" srcId="{CE91CF1B-7B3B-465F-8AAA-F2EF07148BB6}" destId="{C836551E-DCDE-4BB6-B68C-4FE476FC68DF}" srcOrd="1" destOrd="0" parTransId="{9F125DFA-52D4-42A3-8A50-5AB30BC2C565}" sibTransId="{725E33D4-081B-4A81-BD64-B71E1AAF08E7}"/>
    <dgm:cxn modelId="{319BFD4E-9F98-41CE-8899-57457DADB081}" type="presOf" srcId="{3FF8B727-C158-47EB-935D-F266AD8CD7A3}" destId="{87845CF8-D322-45A8-80B9-CECB0DDF9E11}" srcOrd="0" destOrd="4" presId="urn:microsoft.com/office/officeart/2005/8/layout/hList6"/>
    <dgm:cxn modelId="{3B94E959-7C8E-423F-BDC1-0F6841C7C10D}" type="presOf" srcId="{22BBC791-02DB-436D-B7DB-7531578AFDDD}" destId="{D2DB3343-0F9E-4946-AF61-C44CBBF29A5A}" srcOrd="0" destOrd="0" presId="urn:microsoft.com/office/officeart/2005/8/layout/hList6"/>
    <dgm:cxn modelId="{2310679B-E5A9-405B-8331-6345BA82F1FE}" srcId="{C836551E-DCDE-4BB6-B68C-4FE476FC68DF}" destId="{F4181E39-AB7F-4482-B9B2-E482CDA70895}" srcOrd="1" destOrd="0" parTransId="{6FA54F30-C28B-4067-B963-4B9F43899FF6}" sibTransId="{1CAF0FFA-35EB-4D0E-B86A-B683B1626B81}"/>
    <dgm:cxn modelId="{67F214AC-FB77-4FD7-9990-9AC86CBEB138}" srcId="{C836551E-DCDE-4BB6-B68C-4FE476FC68DF}" destId="{41B09AF8-2199-41CC-B3FB-0A5034F2667C}" srcOrd="2" destOrd="0" parTransId="{FBDF04F0-0724-468D-9421-4A9F85F2BC04}" sibTransId="{8608D54E-80B4-4412-A37A-41669B999ADC}"/>
    <dgm:cxn modelId="{37D851AD-7440-4502-8C89-323D473346DE}" type="presOf" srcId="{F4181E39-AB7F-4482-B9B2-E482CDA70895}" destId="{87845CF8-D322-45A8-80B9-CECB0DDF9E11}" srcOrd="0" destOrd="2" presId="urn:microsoft.com/office/officeart/2005/8/layout/hList6"/>
    <dgm:cxn modelId="{35101BD7-6D6B-43FA-BA6D-4DA64DB71B13}" srcId="{CE91CF1B-7B3B-465F-8AAA-F2EF07148BB6}" destId="{48CBB2F1-4D59-4476-8944-8D20D737D15F}" srcOrd="2" destOrd="0" parTransId="{3F7C5B0E-8B20-4B28-ACB2-B62E7F4A7D24}" sibTransId="{02488CB7-A57F-4995-8935-DC62D14D4253}"/>
    <dgm:cxn modelId="{E4B2AEE7-067B-4491-BA76-070FBBC63BC9}" type="presOf" srcId="{41B09AF8-2199-41CC-B3FB-0A5034F2667C}" destId="{87845CF8-D322-45A8-80B9-CECB0DDF9E11}" srcOrd="0" destOrd="3" presId="urn:microsoft.com/office/officeart/2005/8/layout/hList6"/>
    <dgm:cxn modelId="{3C93CDE8-D6A2-44C8-9BBB-3931F1E096A7}" srcId="{CE91CF1B-7B3B-465F-8AAA-F2EF07148BB6}" destId="{22BBC791-02DB-436D-B7DB-7531578AFDDD}" srcOrd="0" destOrd="0" parTransId="{6F74B3E7-EE5C-4268-B22D-CD1E259AF3D2}" sibTransId="{B261A11F-5EF6-4AF6-BEF4-E865D2CD3433}"/>
    <dgm:cxn modelId="{AAAE58F0-80CA-471F-BF36-FD5BCCF1656E}" srcId="{C836551E-DCDE-4BB6-B68C-4FE476FC68DF}" destId="{3FF8B727-C158-47EB-935D-F266AD8CD7A3}" srcOrd="3" destOrd="0" parTransId="{BB57E904-C0BA-4B88-B201-3E25A75D3031}" sibTransId="{7D1764E5-7881-409F-A38D-8F15E8843FF8}"/>
    <dgm:cxn modelId="{E910C2FF-99AD-4F96-A141-1A84D6937000}" srcId="{C836551E-DCDE-4BB6-B68C-4FE476FC68DF}" destId="{3B0A8881-C634-44B8-8DB1-38130EB399B0}" srcOrd="0" destOrd="0" parTransId="{C5256E75-9A1C-4083-AC2A-6BF6CF0E9523}" sibTransId="{AB0B4B11-1AE5-4EB8-95BB-68E0E7C819E7}"/>
    <dgm:cxn modelId="{1260AB4D-B156-4C36-A4EA-577C426FE21F}" type="presParOf" srcId="{89E962C2-B5E9-4762-A051-07A2F8CEC785}" destId="{D2DB3343-0F9E-4946-AF61-C44CBBF29A5A}" srcOrd="0" destOrd="0" presId="urn:microsoft.com/office/officeart/2005/8/layout/hList6"/>
    <dgm:cxn modelId="{03C88895-381B-4D0A-96F0-57341E94BFEB}" type="presParOf" srcId="{89E962C2-B5E9-4762-A051-07A2F8CEC785}" destId="{7072E3F9-1C2C-4160-9AF2-3C3C7F423659}" srcOrd="1" destOrd="0" presId="urn:microsoft.com/office/officeart/2005/8/layout/hList6"/>
    <dgm:cxn modelId="{6F53B1B2-4C12-4B73-872A-9099C2ECBB20}" type="presParOf" srcId="{89E962C2-B5E9-4762-A051-07A2F8CEC785}" destId="{87845CF8-D322-45A8-80B9-CECB0DDF9E11}" srcOrd="2" destOrd="0" presId="urn:microsoft.com/office/officeart/2005/8/layout/hList6"/>
    <dgm:cxn modelId="{795590BA-1E6D-4B7A-A74A-9F655E156D81}" type="presParOf" srcId="{89E962C2-B5E9-4762-A051-07A2F8CEC785}" destId="{A199B274-4D03-46AE-9E20-A9B64B4C8595}" srcOrd="3" destOrd="0" presId="urn:microsoft.com/office/officeart/2005/8/layout/hList6"/>
    <dgm:cxn modelId="{9179D797-18C2-4704-B475-461ED4CA1F13}" type="presParOf" srcId="{89E962C2-B5E9-4762-A051-07A2F8CEC785}" destId="{8BDAF12B-2A6B-4E96-81DB-7558E25B4DC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4C31E1-0B4F-4D80-84C3-208FA25532F4}" type="doc">
      <dgm:prSet loTypeId="urn:microsoft.com/office/officeart/2005/8/layout/hList6" loCatId="list" qsTypeId="urn:microsoft.com/office/officeart/2005/8/quickstyle/simple1" qsCatId="simple" csTypeId="urn:microsoft.com/office/officeart/2005/8/colors/accent4_4" csCatId="accent4" phldr="1"/>
      <dgm:spPr/>
      <dgm:t>
        <a:bodyPr/>
        <a:lstStyle/>
        <a:p>
          <a:endParaRPr lang="en-IN"/>
        </a:p>
      </dgm:t>
    </dgm:pt>
    <dgm:pt modelId="{22909799-8531-475B-89B6-5BB6C810B953}">
      <dgm:prSet custT="1"/>
      <dgm:spPr/>
      <dgm:t>
        <a:bodyPr/>
        <a:lstStyle/>
        <a:p>
          <a:r>
            <a:rPr lang="en-US" sz="2400" dirty="0">
              <a:latin typeface="Garamond" panose="02020404030301010803" pitchFamily="18" charset="0"/>
            </a:rPr>
            <a:t>Intention to infringe is a prerequisite</a:t>
          </a:r>
          <a:endParaRPr lang="en-IN" sz="2400" dirty="0">
            <a:latin typeface="Garamond" panose="02020404030301010803" pitchFamily="18" charset="0"/>
          </a:endParaRPr>
        </a:p>
      </dgm:t>
    </dgm:pt>
    <dgm:pt modelId="{62FEEFAE-BB83-4F58-AFFA-DFCD94E01224}" type="parTrans" cxnId="{FAA64122-2B0A-4630-B966-56F8BB9086C7}">
      <dgm:prSet/>
      <dgm:spPr/>
      <dgm:t>
        <a:bodyPr/>
        <a:lstStyle/>
        <a:p>
          <a:endParaRPr lang="en-IN"/>
        </a:p>
      </dgm:t>
    </dgm:pt>
    <dgm:pt modelId="{8CCC57B2-215A-4013-8282-B2401673091E}" type="sibTrans" cxnId="{FAA64122-2B0A-4630-B966-56F8BB9086C7}">
      <dgm:prSet/>
      <dgm:spPr/>
      <dgm:t>
        <a:bodyPr/>
        <a:lstStyle/>
        <a:p>
          <a:endParaRPr lang="en-IN"/>
        </a:p>
      </dgm:t>
    </dgm:pt>
    <dgm:pt modelId="{44ACF57B-5E0B-4C52-BA55-72C0B90A6968}">
      <dgm:prSet custT="1"/>
      <dgm:spPr/>
      <dgm:t>
        <a:bodyPr/>
        <a:lstStyle/>
        <a:p>
          <a:r>
            <a:rPr lang="en-US" sz="1800" u="sng" dirty="0">
              <a:latin typeface="Garamond" panose="02020404030301010803" pitchFamily="18" charset="0"/>
            </a:rPr>
            <a:t>Jurisdiction </a:t>
          </a:r>
          <a:endParaRPr lang="en-IN" sz="1800" u="sng" dirty="0">
            <a:latin typeface="Garamond" panose="02020404030301010803" pitchFamily="18" charset="0"/>
          </a:endParaRPr>
        </a:p>
      </dgm:t>
    </dgm:pt>
    <dgm:pt modelId="{17FC7FDE-CA17-4628-A00B-B8D5A2D9AD8D}" type="parTrans" cxnId="{945301CC-C8FF-4DCF-8860-0FC0433C9EAB}">
      <dgm:prSet/>
      <dgm:spPr/>
      <dgm:t>
        <a:bodyPr/>
        <a:lstStyle/>
        <a:p>
          <a:endParaRPr lang="en-IN"/>
        </a:p>
      </dgm:t>
    </dgm:pt>
    <dgm:pt modelId="{53FB1D39-6AC5-4E35-BC22-2E93A72358D5}" type="sibTrans" cxnId="{945301CC-C8FF-4DCF-8860-0FC0433C9EAB}">
      <dgm:prSet/>
      <dgm:spPr/>
      <dgm:t>
        <a:bodyPr/>
        <a:lstStyle/>
        <a:p>
          <a:endParaRPr lang="en-IN"/>
        </a:p>
      </dgm:t>
    </dgm:pt>
    <dgm:pt modelId="{BB511225-6C29-48E9-9458-221BEC2C7129}">
      <dgm:prSet custT="1"/>
      <dgm:spPr/>
      <dgm:t>
        <a:bodyPr/>
        <a:lstStyle/>
        <a:p>
          <a:r>
            <a:rPr lang="en-US" sz="1800" dirty="0">
              <a:latin typeface="Garamond" panose="02020404030301010803" pitchFamily="18" charset="0"/>
            </a:rPr>
            <a:t>Power of Police to search and seize infringing copies and plates / equipment used, without warrant</a:t>
          </a:r>
          <a:endParaRPr lang="en-IN" sz="1800" dirty="0">
            <a:latin typeface="Garamond" panose="02020404030301010803" pitchFamily="18" charset="0"/>
          </a:endParaRPr>
        </a:p>
      </dgm:t>
    </dgm:pt>
    <dgm:pt modelId="{36927351-95EA-46C8-A916-8ECD0D4D570D}" type="parTrans" cxnId="{E2AEDFAF-7D46-4EAF-84CD-8E016F45E8DD}">
      <dgm:prSet/>
      <dgm:spPr/>
      <dgm:t>
        <a:bodyPr/>
        <a:lstStyle/>
        <a:p>
          <a:endParaRPr lang="en-IN"/>
        </a:p>
      </dgm:t>
    </dgm:pt>
    <dgm:pt modelId="{A5D62F92-85E8-4780-B4B1-125873A765E4}" type="sibTrans" cxnId="{E2AEDFAF-7D46-4EAF-84CD-8E016F45E8DD}">
      <dgm:prSet/>
      <dgm:spPr/>
      <dgm:t>
        <a:bodyPr/>
        <a:lstStyle/>
        <a:p>
          <a:endParaRPr lang="en-IN"/>
        </a:p>
      </dgm:t>
    </dgm:pt>
    <dgm:pt modelId="{F554AE63-D9A0-4D1B-A2DB-5ADC43A1D5C7}">
      <dgm:prSet/>
      <dgm:spPr/>
      <dgm:t>
        <a:bodyPr/>
        <a:lstStyle/>
        <a:p>
          <a:pPr algn="l"/>
          <a:r>
            <a:rPr lang="en-US" u="sng" dirty="0">
              <a:latin typeface="Garamond" panose="02020404030301010803" pitchFamily="18" charset="0"/>
            </a:rPr>
            <a:t>Punishment</a:t>
          </a:r>
          <a:endParaRPr lang="en-IN" u="sng" dirty="0">
            <a:latin typeface="Garamond" panose="02020404030301010803" pitchFamily="18" charset="0"/>
          </a:endParaRPr>
        </a:p>
      </dgm:t>
    </dgm:pt>
    <dgm:pt modelId="{C8B77F59-E419-42E0-9B6A-C9CF9FBE82C0}" type="parTrans" cxnId="{D86F1E35-EA6D-4E35-8C0B-DC6BC029ED27}">
      <dgm:prSet/>
      <dgm:spPr/>
      <dgm:t>
        <a:bodyPr/>
        <a:lstStyle/>
        <a:p>
          <a:endParaRPr lang="en-IN"/>
        </a:p>
      </dgm:t>
    </dgm:pt>
    <dgm:pt modelId="{C1181B93-3435-42DE-9218-E2DE95E52A57}" type="sibTrans" cxnId="{D86F1E35-EA6D-4E35-8C0B-DC6BC029ED27}">
      <dgm:prSet/>
      <dgm:spPr/>
      <dgm:t>
        <a:bodyPr/>
        <a:lstStyle/>
        <a:p>
          <a:endParaRPr lang="en-IN"/>
        </a:p>
      </dgm:t>
    </dgm:pt>
    <dgm:pt modelId="{B9DA98D7-EAEC-4B9F-9945-2DFA002146F3}">
      <dgm:prSet/>
      <dgm:spPr/>
      <dgm:t>
        <a:bodyPr/>
        <a:lstStyle/>
        <a:p>
          <a:pPr algn="l"/>
          <a:r>
            <a:rPr lang="en-US" dirty="0">
              <a:latin typeface="Garamond" panose="02020404030301010803" pitchFamily="18" charset="0"/>
            </a:rPr>
            <a:t>6 months to 3 years imprisonment + fine of 50K to 200K</a:t>
          </a:r>
          <a:endParaRPr lang="en-IN" dirty="0">
            <a:latin typeface="Garamond" panose="02020404030301010803" pitchFamily="18" charset="0"/>
          </a:endParaRPr>
        </a:p>
      </dgm:t>
    </dgm:pt>
    <dgm:pt modelId="{F63F6D50-8C3B-45E4-B58C-AF551D8D7B4A}" type="parTrans" cxnId="{401BEF3C-F36B-4DF3-AFD3-32C2117C4A1C}">
      <dgm:prSet/>
      <dgm:spPr/>
      <dgm:t>
        <a:bodyPr/>
        <a:lstStyle/>
        <a:p>
          <a:endParaRPr lang="en-IN"/>
        </a:p>
      </dgm:t>
    </dgm:pt>
    <dgm:pt modelId="{F902D925-552B-45FD-80A4-7A3B2E40A0AC}" type="sibTrans" cxnId="{401BEF3C-F36B-4DF3-AFD3-32C2117C4A1C}">
      <dgm:prSet/>
      <dgm:spPr/>
      <dgm:t>
        <a:bodyPr/>
        <a:lstStyle/>
        <a:p>
          <a:endParaRPr lang="en-IN"/>
        </a:p>
      </dgm:t>
    </dgm:pt>
    <dgm:pt modelId="{33C034E4-503D-4CAF-BD30-F6021C7F91A9}">
      <dgm:prSet/>
      <dgm:spPr/>
      <dgm:t>
        <a:bodyPr/>
        <a:lstStyle/>
        <a:p>
          <a:pPr algn="l"/>
          <a:r>
            <a:rPr lang="en-US" dirty="0">
              <a:latin typeface="Garamond" panose="02020404030301010803" pitchFamily="18" charset="0"/>
            </a:rPr>
            <a:t>Discretion to give lesser punishment where infringement was not for gain</a:t>
          </a:r>
          <a:endParaRPr lang="en-IN" dirty="0">
            <a:latin typeface="Garamond" panose="02020404030301010803" pitchFamily="18" charset="0"/>
          </a:endParaRPr>
        </a:p>
      </dgm:t>
    </dgm:pt>
    <dgm:pt modelId="{0C2B5550-DE0C-43BB-A0C5-49574E5F1091}" type="parTrans" cxnId="{82368B33-B1C6-4CA9-B96C-3D1B3F0A3691}">
      <dgm:prSet/>
      <dgm:spPr/>
      <dgm:t>
        <a:bodyPr/>
        <a:lstStyle/>
        <a:p>
          <a:endParaRPr lang="en-IN"/>
        </a:p>
      </dgm:t>
    </dgm:pt>
    <dgm:pt modelId="{AE8C6766-91B1-403C-B014-6A02A7B21F7C}" type="sibTrans" cxnId="{82368B33-B1C6-4CA9-B96C-3D1B3F0A3691}">
      <dgm:prSet/>
      <dgm:spPr/>
      <dgm:t>
        <a:bodyPr/>
        <a:lstStyle/>
        <a:p>
          <a:endParaRPr lang="en-IN"/>
        </a:p>
      </dgm:t>
    </dgm:pt>
    <dgm:pt modelId="{53AC7947-B86D-4895-A4BD-4780A497E402}">
      <dgm:prSet/>
      <dgm:spPr/>
      <dgm:t>
        <a:bodyPr/>
        <a:lstStyle/>
        <a:p>
          <a:pPr algn="just"/>
          <a:r>
            <a:rPr lang="en-US" dirty="0">
              <a:latin typeface="Garamond" panose="02020404030301010803" pitchFamily="18" charset="0"/>
            </a:rPr>
            <a:t>Enhanced penalty for second and subsequent infringements (min. imprisonment term – 1 year and fine 100K)</a:t>
          </a:r>
          <a:endParaRPr lang="en-IN" dirty="0">
            <a:latin typeface="Garamond" panose="02020404030301010803" pitchFamily="18" charset="0"/>
          </a:endParaRPr>
        </a:p>
      </dgm:t>
    </dgm:pt>
    <dgm:pt modelId="{75BF6248-A2FC-44CD-8731-4837E935761B}" type="parTrans" cxnId="{44034C18-E476-4FFB-9637-3F89B526BDA1}">
      <dgm:prSet/>
      <dgm:spPr/>
      <dgm:t>
        <a:bodyPr/>
        <a:lstStyle/>
        <a:p>
          <a:endParaRPr lang="en-IN"/>
        </a:p>
      </dgm:t>
    </dgm:pt>
    <dgm:pt modelId="{89EAF40C-4B03-4FB1-9344-E12EC44BB81C}" type="sibTrans" cxnId="{44034C18-E476-4FFB-9637-3F89B526BDA1}">
      <dgm:prSet/>
      <dgm:spPr/>
      <dgm:t>
        <a:bodyPr/>
        <a:lstStyle/>
        <a:p>
          <a:endParaRPr lang="en-IN"/>
        </a:p>
      </dgm:t>
    </dgm:pt>
    <dgm:pt modelId="{5E978BAD-8020-4F78-B48F-C9B562A5399D}">
      <dgm:prSet custT="1"/>
      <dgm:spPr/>
      <dgm:t>
        <a:bodyPr/>
        <a:lstStyle/>
        <a:p>
          <a:r>
            <a:rPr lang="en-US" sz="1800" dirty="0">
              <a:latin typeface="Garamond" panose="02020404030301010803" pitchFamily="18" charset="0"/>
            </a:rPr>
            <a:t>File compliant before 1st class Judicial or Metropolitan Magistrate</a:t>
          </a:r>
          <a:endParaRPr lang="en-IN" sz="1800" dirty="0">
            <a:latin typeface="Garamond" panose="02020404030301010803" pitchFamily="18" charset="0"/>
          </a:endParaRPr>
        </a:p>
      </dgm:t>
    </dgm:pt>
    <dgm:pt modelId="{6A701145-224B-4159-B66B-8D708D4C4EE2}" type="parTrans" cxnId="{C5D7ADE7-C798-420C-8A28-804C706EE16D}">
      <dgm:prSet/>
      <dgm:spPr/>
      <dgm:t>
        <a:bodyPr/>
        <a:lstStyle/>
        <a:p>
          <a:endParaRPr lang="en-IN"/>
        </a:p>
      </dgm:t>
    </dgm:pt>
    <dgm:pt modelId="{5E962894-3F7D-4DD5-B1AF-50417B7F8DF2}" type="sibTrans" cxnId="{C5D7ADE7-C798-420C-8A28-804C706EE16D}">
      <dgm:prSet/>
      <dgm:spPr/>
      <dgm:t>
        <a:bodyPr/>
        <a:lstStyle/>
        <a:p>
          <a:endParaRPr lang="en-IN"/>
        </a:p>
      </dgm:t>
    </dgm:pt>
    <dgm:pt modelId="{0DC5DE63-91A7-4310-A536-DB1AE40C1FBF}">
      <dgm:prSet custT="1"/>
      <dgm:spPr/>
      <dgm:t>
        <a:bodyPr/>
        <a:lstStyle/>
        <a:p>
          <a:endParaRPr lang="en-IN" sz="1800" dirty="0">
            <a:latin typeface="Garamond" panose="02020404030301010803" pitchFamily="18" charset="0"/>
          </a:endParaRPr>
        </a:p>
      </dgm:t>
    </dgm:pt>
    <dgm:pt modelId="{59B96836-C3E4-4430-94FE-91A138E5300D}" type="parTrans" cxnId="{79FC1A4C-948D-47B7-A87D-BE8D29EDB5FF}">
      <dgm:prSet/>
      <dgm:spPr/>
      <dgm:t>
        <a:bodyPr/>
        <a:lstStyle/>
        <a:p>
          <a:endParaRPr lang="en-IN"/>
        </a:p>
      </dgm:t>
    </dgm:pt>
    <dgm:pt modelId="{FD3A65E0-BD01-4BA0-8466-374F54DB98A8}" type="sibTrans" cxnId="{79FC1A4C-948D-47B7-A87D-BE8D29EDB5FF}">
      <dgm:prSet/>
      <dgm:spPr/>
      <dgm:t>
        <a:bodyPr/>
        <a:lstStyle/>
        <a:p>
          <a:endParaRPr lang="en-IN"/>
        </a:p>
      </dgm:t>
    </dgm:pt>
    <dgm:pt modelId="{93183DDB-5396-4758-9D50-A21593A6CED0}" type="pres">
      <dgm:prSet presAssocID="{004C31E1-0B4F-4D80-84C3-208FA25532F4}" presName="Name0" presStyleCnt="0">
        <dgm:presLayoutVars>
          <dgm:dir/>
          <dgm:resizeHandles val="exact"/>
        </dgm:presLayoutVars>
      </dgm:prSet>
      <dgm:spPr/>
    </dgm:pt>
    <dgm:pt modelId="{2DD061F7-B092-4DE4-8F00-9A1B400EE963}" type="pres">
      <dgm:prSet presAssocID="{22909799-8531-475B-89B6-5BB6C810B953}" presName="node" presStyleLbl="node1" presStyleIdx="0" presStyleCnt="3">
        <dgm:presLayoutVars>
          <dgm:bulletEnabled val="1"/>
        </dgm:presLayoutVars>
      </dgm:prSet>
      <dgm:spPr/>
    </dgm:pt>
    <dgm:pt modelId="{4D8A4B82-B50C-48C7-B929-0E2B0675CAD8}" type="pres">
      <dgm:prSet presAssocID="{8CCC57B2-215A-4013-8282-B2401673091E}" presName="sibTrans" presStyleCnt="0"/>
      <dgm:spPr/>
    </dgm:pt>
    <dgm:pt modelId="{D392044F-E2E8-462B-A293-6522BB5300F0}" type="pres">
      <dgm:prSet presAssocID="{44ACF57B-5E0B-4C52-BA55-72C0B90A6968}" presName="node" presStyleLbl="node1" presStyleIdx="1" presStyleCnt="3">
        <dgm:presLayoutVars>
          <dgm:bulletEnabled val="1"/>
        </dgm:presLayoutVars>
      </dgm:prSet>
      <dgm:spPr/>
    </dgm:pt>
    <dgm:pt modelId="{AAED8C2C-7DB5-485E-AF3F-26E0FD133556}" type="pres">
      <dgm:prSet presAssocID="{53FB1D39-6AC5-4E35-BC22-2E93A72358D5}" presName="sibTrans" presStyleCnt="0"/>
      <dgm:spPr/>
    </dgm:pt>
    <dgm:pt modelId="{0A702C6B-4483-4336-B2DB-1ECF662155DC}" type="pres">
      <dgm:prSet presAssocID="{F554AE63-D9A0-4D1B-A2DB-5ADC43A1D5C7}" presName="node" presStyleLbl="node1" presStyleIdx="2" presStyleCnt="3">
        <dgm:presLayoutVars>
          <dgm:bulletEnabled val="1"/>
        </dgm:presLayoutVars>
      </dgm:prSet>
      <dgm:spPr/>
    </dgm:pt>
  </dgm:ptLst>
  <dgm:cxnLst>
    <dgm:cxn modelId="{26A69408-1884-40B8-8C59-2EA91C579D29}" type="presOf" srcId="{B9DA98D7-EAEC-4B9F-9945-2DFA002146F3}" destId="{0A702C6B-4483-4336-B2DB-1ECF662155DC}" srcOrd="0" destOrd="1" presId="urn:microsoft.com/office/officeart/2005/8/layout/hList6"/>
    <dgm:cxn modelId="{44034C18-E476-4FFB-9637-3F89B526BDA1}" srcId="{F554AE63-D9A0-4D1B-A2DB-5ADC43A1D5C7}" destId="{53AC7947-B86D-4895-A4BD-4780A497E402}" srcOrd="2" destOrd="0" parTransId="{75BF6248-A2FC-44CD-8731-4837E935761B}" sibTransId="{89EAF40C-4B03-4FB1-9344-E12EC44BB81C}"/>
    <dgm:cxn modelId="{FAA64122-2B0A-4630-B966-56F8BB9086C7}" srcId="{004C31E1-0B4F-4D80-84C3-208FA25532F4}" destId="{22909799-8531-475B-89B6-5BB6C810B953}" srcOrd="0" destOrd="0" parTransId="{62FEEFAE-BB83-4F58-AFFA-DFCD94E01224}" sibTransId="{8CCC57B2-215A-4013-8282-B2401673091E}"/>
    <dgm:cxn modelId="{82368B33-B1C6-4CA9-B96C-3D1B3F0A3691}" srcId="{F554AE63-D9A0-4D1B-A2DB-5ADC43A1D5C7}" destId="{33C034E4-503D-4CAF-BD30-F6021C7F91A9}" srcOrd="1" destOrd="0" parTransId="{0C2B5550-DE0C-43BB-A0C5-49574E5F1091}" sibTransId="{AE8C6766-91B1-403C-B014-6A02A7B21F7C}"/>
    <dgm:cxn modelId="{D86F1E35-EA6D-4E35-8C0B-DC6BC029ED27}" srcId="{004C31E1-0B4F-4D80-84C3-208FA25532F4}" destId="{F554AE63-D9A0-4D1B-A2DB-5ADC43A1D5C7}" srcOrd="2" destOrd="0" parTransId="{C8B77F59-E419-42E0-9B6A-C9CF9FBE82C0}" sibTransId="{C1181B93-3435-42DE-9218-E2DE95E52A57}"/>
    <dgm:cxn modelId="{401BEF3C-F36B-4DF3-AFD3-32C2117C4A1C}" srcId="{F554AE63-D9A0-4D1B-A2DB-5ADC43A1D5C7}" destId="{B9DA98D7-EAEC-4B9F-9945-2DFA002146F3}" srcOrd="0" destOrd="0" parTransId="{F63F6D50-8C3B-45E4-B58C-AF551D8D7B4A}" sibTransId="{F902D925-552B-45FD-80A4-7A3B2E40A0AC}"/>
    <dgm:cxn modelId="{79FC1A4C-948D-47B7-A87D-BE8D29EDB5FF}" srcId="{44ACF57B-5E0B-4C52-BA55-72C0B90A6968}" destId="{0DC5DE63-91A7-4310-A536-DB1AE40C1FBF}" srcOrd="1" destOrd="0" parTransId="{59B96836-C3E4-4430-94FE-91A138E5300D}" sibTransId="{FD3A65E0-BD01-4BA0-8466-374F54DB98A8}"/>
    <dgm:cxn modelId="{79BFFB4F-A595-4E78-9CBF-8A98B4A0EE7D}" type="presOf" srcId="{33C034E4-503D-4CAF-BD30-F6021C7F91A9}" destId="{0A702C6B-4483-4336-B2DB-1ECF662155DC}" srcOrd="0" destOrd="2" presId="urn:microsoft.com/office/officeart/2005/8/layout/hList6"/>
    <dgm:cxn modelId="{5FC08752-761C-4CDA-9D0D-E2105253C244}" type="presOf" srcId="{0DC5DE63-91A7-4310-A536-DB1AE40C1FBF}" destId="{D392044F-E2E8-462B-A293-6522BB5300F0}" srcOrd="0" destOrd="2" presId="urn:microsoft.com/office/officeart/2005/8/layout/hList6"/>
    <dgm:cxn modelId="{6E2B9455-C7ED-4F2E-8AF9-8761FE51E8E1}" type="presOf" srcId="{BB511225-6C29-48E9-9458-221BEC2C7129}" destId="{D392044F-E2E8-462B-A293-6522BB5300F0}" srcOrd="0" destOrd="1" presId="urn:microsoft.com/office/officeart/2005/8/layout/hList6"/>
    <dgm:cxn modelId="{D137E778-DD82-444B-9A75-3B22930916F0}" type="presOf" srcId="{5E978BAD-8020-4F78-B48F-C9B562A5399D}" destId="{D392044F-E2E8-462B-A293-6522BB5300F0}" srcOrd="0" destOrd="3" presId="urn:microsoft.com/office/officeart/2005/8/layout/hList6"/>
    <dgm:cxn modelId="{20660379-0D7C-44CC-AF7F-DD9E5E27B443}" type="presOf" srcId="{F554AE63-D9A0-4D1B-A2DB-5ADC43A1D5C7}" destId="{0A702C6B-4483-4336-B2DB-1ECF662155DC}" srcOrd="0" destOrd="0" presId="urn:microsoft.com/office/officeart/2005/8/layout/hList6"/>
    <dgm:cxn modelId="{58FA307B-0E26-47F1-A98C-996CF0F76ACC}" type="presOf" srcId="{004C31E1-0B4F-4D80-84C3-208FA25532F4}" destId="{93183DDB-5396-4758-9D50-A21593A6CED0}" srcOrd="0" destOrd="0" presId="urn:microsoft.com/office/officeart/2005/8/layout/hList6"/>
    <dgm:cxn modelId="{A26B7284-E586-4289-B9F2-668686230345}" type="presOf" srcId="{53AC7947-B86D-4895-A4BD-4780A497E402}" destId="{0A702C6B-4483-4336-B2DB-1ECF662155DC}" srcOrd="0" destOrd="3" presId="urn:microsoft.com/office/officeart/2005/8/layout/hList6"/>
    <dgm:cxn modelId="{9E0CA19E-AC81-4DCC-9CA9-FB7120747559}" type="presOf" srcId="{44ACF57B-5E0B-4C52-BA55-72C0B90A6968}" destId="{D392044F-E2E8-462B-A293-6522BB5300F0}" srcOrd="0" destOrd="0" presId="urn:microsoft.com/office/officeart/2005/8/layout/hList6"/>
    <dgm:cxn modelId="{E2AEDFAF-7D46-4EAF-84CD-8E016F45E8DD}" srcId="{44ACF57B-5E0B-4C52-BA55-72C0B90A6968}" destId="{BB511225-6C29-48E9-9458-221BEC2C7129}" srcOrd="0" destOrd="0" parTransId="{36927351-95EA-46C8-A916-8ECD0D4D570D}" sibTransId="{A5D62F92-85E8-4780-B4B1-125873A765E4}"/>
    <dgm:cxn modelId="{E1E56ABD-2193-486C-93DD-2D50C6F1BB5E}" type="presOf" srcId="{22909799-8531-475B-89B6-5BB6C810B953}" destId="{2DD061F7-B092-4DE4-8F00-9A1B400EE963}" srcOrd="0" destOrd="0" presId="urn:microsoft.com/office/officeart/2005/8/layout/hList6"/>
    <dgm:cxn modelId="{945301CC-C8FF-4DCF-8860-0FC0433C9EAB}" srcId="{004C31E1-0B4F-4D80-84C3-208FA25532F4}" destId="{44ACF57B-5E0B-4C52-BA55-72C0B90A6968}" srcOrd="1" destOrd="0" parTransId="{17FC7FDE-CA17-4628-A00B-B8D5A2D9AD8D}" sibTransId="{53FB1D39-6AC5-4E35-BC22-2E93A72358D5}"/>
    <dgm:cxn modelId="{C5D7ADE7-C798-420C-8A28-804C706EE16D}" srcId="{44ACF57B-5E0B-4C52-BA55-72C0B90A6968}" destId="{5E978BAD-8020-4F78-B48F-C9B562A5399D}" srcOrd="2" destOrd="0" parTransId="{6A701145-224B-4159-B66B-8D708D4C4EE2}" sibTransId="{5E962894-3F7D-4DD5-B1AF-50417B7F8DF2}"/>
    <dgm:cxn modelId="{00A25968-2D2B-4D97-8D81-54FD6E26FB18}" type="presParOf" srcId="{93183DDB-5396-4758-9D50-A21593A6CED0}" destId="{2DD061F7-B092-4DE4-8F00-9A1B400EE963}" srcOrd="0" destOrd="0" presId="urn:microsoft.com/office/officeart/2005/8/layout/hList6"/>
    <dgm:cxn modelId="{3F785FB9-A222-469E-A7FA-6F737D1F0927}" type="presParOf" srcId="{93183DDB-5396-4758-9D50-A21593A6CED0}" destId="{4D8A4B82-B50C-48C7-B929-0E2B0675CAD8}" srcOrd="1" destOrd="0" presId="urn:microsoft.com/office/officeart/2005/8/layout/hList6"/>
    <dgm:cxn modelId="{2BD4A8B5-B387-48C8-B13F-2F8CDA700700}" type="presParOf" srcId="{93183DDB-5396-4758-9D50-A21593A6CED0}" destId="{D392044F-E2E8-462B-A293-6522BB5300F0}" srcOrd="2" destOrd="0" presId="urn:microsoft.com/office/officeart/2005/8/layout/hList6"/>
    <dgm:cxn modelId="{378E2517-A068-4CDE-8FC3-9053FC7FBE8B}" type="presParOf" srcId="{93183DDB-5396-4758-9D50-A21593A6CED0}" destId="{AAED8C2C-7DB5-485E-AF3F-26E0FD133556}" srcOrd="3" destOrd="0" presId="urn:microsoft.com/office/officeart/2005/8/layout/hList6"/>
    <dgm:cxn modelId="{A00197FF-73EB-4E72-A878-E94FAF6B0568}" type="presParOf" srcId="{93183DDB-5396-4758-9D50-A21593A6CED0}" destId="{0A702C6B-4483-4336-B2DB-1ECF662155D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7A5851-B132-4C8E-9774-B39D28740E80}"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IN"/>
        </a:p>
      </dgm:t>
    </dgm:pt>
    <dgm:pt modelId="{7C4757DE-77BD-40B3-ABD9-39BEDE028FE3}">
      <dgm:prSet custT="1"/>
      <dgm:spPr/>
      <dgm:t>
        <a:bodyPr/>
        <a:lstStyle/>
        <a:p>
          <a:r>
            <a:rPr lang="en-US" sz="2600" dirty="0">
              <a:latin typeface="Garamond" panose="02020404030301010803" pitchFamily="18" charset="0"/>
            </a:rPr>
            <a:t>Copyright societies are registered to help authors/owners to grant copyright licenses and for the ease of the public in seeking </a:t>
          </a:r>
          <a:r>
            <a:rPr lang="en-US" sz="2600" dirty="0" err="1">
              <a:latin typeface="Garamond" panose="02020404030301010803" pitchFamily="18" charset="0"/>
            </a:rPr>
            <a:t>licences</a:t>
          </a:r>
          <a:r>
            <a:rPr lang="en-US" sz="2600" dirty="0">
              <a:latin typeface="Garamond" panose="02020404030301010803" pitchFamily="18" charset="0"/>
            </a:rPr>
            <a:t> </a:t>
          </a:r>
          <a:endParaRPr lang="en-IN" sz="2600" dirty="0">
            <a:latin typeface="Garamond" panose="02020404030301010803" pitchFamily="18" charset="0"/>
          </a:endParaRPr>
        </a:p>
      </dgm:t>
    </dgm:pt>
    <dgm:pt modelId="{BAF08785-3AD1-4BF4-A0E3-CE05F2FDDCE0}" type="parTrans" cxnId="{F165373D-2CD8-477A-B4C3-1ECC00BD386E}">
      <dgm:prSet/>
      <dgm:spPr/>
      <dgm:t>
        <a:bodyPr/>
        <a:lstStyle/>
        <a:p>
          <a:endParaRPr lang="en-IN"/>
        </a:p>
      </dgm:t>
    </dgm:pt>
    <dgm:pt modelId="{E557D928-F381-4A33-9FFD-62BAB2CA4B92}" type="sibTrans" cxnId="{F165373D-2CD8-477A-B4C3-1ECC00BD386E}">
      <dgm:prSet/>
      <dgm:spPr/>
      <dgm:t>
        <a:bodyPr/>
        <a:lstStyle/>
        <a:p>
          <a:endParaRPr lang="en-IN"/>
        </a:p>
      </dgm:t>
    </dgm:pt>
    <dgm:pt modelId="{A133EA91-49EF-4AB8-8930-0C10D09CA552}">
      <dgm:prSet custT="1"/>
      <dgm:spPr/>
      <dgm:t>
        <a:bodyPr/>
        <a:lstStyle/>
        <a:p>
          <a:r>
            <a:rPr lang="en-US" sz="2600" dirty="0">
              <a:latin typeface="Garamond" panose="02020404030301010803" pitchFamily="18" charset="0"/>
            </a:rPr>
            <a:t>The Act bans carrying on the business of issuing or granting licenses for copyrighted works except through registered copyright societies</a:t>
          </a:r>
          <a:endParaRPr lang="en-IN" sz="2600" dirty="0">
            <a:latin typeface="Garamond" panose="02020404030301010803" pitchFamily="18" charset="0"/>
          </a:endParaRPr>
        </a:p>
      </dgm:t>
    </dgm:pt>
    <dgm:pt modelId="{C3364537-AF69-45A4-8A05-535D27146A5A}" type="parTrans" cxnId="{702BBC15-A7B6-40E5-86B3-84BEE8B9059E}">
      <dgm:prSet/>
      <dgm:spPr/>
      <dgm:t>
        <a:bodyPr/>
        <a:lstStyle/>
        <a:p>
          <a:endParaRPr lang="en-IN"/>
        </a:p>
      </dgm:t>
    </dgm:pt>
    <dgm:pt modelId="{E8385237-BD49-490C-BBC1-1BDE25866729}" type="sibTrans" cxnId="{702BBC15-A7B6-40E5-86B3-84BEE8B9059E}">
      <dgm:prSet/>
      <dgm:spPr/>
      <dgm:t>
        <a:bodyPr/>
        <a:lstStyle/>
        <a:p>
          <a:endParaRPr lang="en-IN"/>
        </a:p>
      </dgm:t>
    </dgm:pt>
    <dgm:pt modelId="{C5149A25-F5D8-4D31-A90D-179CF15D48D6}">
      <dgm:prSet custT="1"/>
      <dgm:spPr/>
      <dgm:t>
        <a:bodyPr/>
        <a:lstStyle/>
        <a:p>
          <a:r>
            <a:rPr lang="en-US" sz="2600" dirty="0">
              <a:latin typeface="Garamond" panose="02020404030301010803" pitchFamily="18" charset="0"/>
            </a:rPr>
            <a:t>If a copyright society is being managed in a manner detrimental to the interests of the authors/owners, its registration may be canceled after necessary inquiries</a:t>
          </a:r>
          <a:endParaRPr lang="en-IN" sz="2600" dirty="0">
            <a:latin typeface="Garamond" panose="02020404030301010803" pitchFamily="18" charset="0"/>
          </a:endParaRPr>
        </a:p>
      </dgm:t>
    </dgm:pt>
    <dgm:pt modelId="{83CEFD30-3096-4AFB-A2D0-41FDCC2BB052}" type="parTrans" cxnId="{234CE619-76D7-4EDD-A0A4-10E2F395A6F0}">
      <dgm:prSet/>
      <dgm:spPr/>
      <dgm:t>
        <a:bodyPr/>
        <a:lstStyle/>
        <a:p>
          <a:endParaRPr lang="en-IN"/>
        </a:p>
      </dgm:t>
    </dgm:pt>
    <dgm:pt modelId="{1CFAFC82-8E7A-4CF1-8DB4-A450203605CD}" type="sibTrans" cxnId="{234CE619-76D7-4EDD-A0A4-10E2F395A6F0}">
      <dgm:prSet/>
      <dgm:spPr/>
      <dgm:t>
        <a:bodyPr/>
        <a:lstStyle/>
        <a:p>
          <a:endParaRPr lang="en-IN"/>
        </a:p>
      </dgm:t>
    </dgm:pt>
    <dgm:pt modelId="{DE5E5FD1-94AA-4449-B7F8-2AD200513C78}">
      <dgm:prSet custT="1"/>
      <dgm:spPr/>
      <dgm:t>
        <a:bodyPr/>
        <a:lstStyle/>
        <a:p>
          <a:r>
            <a:rPr lang="en-US" sz="2600" i="1" dirty="0">
              <a:latin typeface="Garamond" panose="02020404030301010803" pitchFamily="18" charset="0"/>
            </a:rPr>
            <a:t>Leopold Café v. </a:t>
          </a:r>
          <a:r>
            <a:rPr lang="en-US" sz="2600" i="1" dirty="0" err="1">
              <a:latin typeface="Garamond" panose="02020404030301010803" pitchFamily="18" charset="0"/>
            </a:rPr>
            <a:t>Novex</a:t>
          </a:r>
          <a:r>
            <a:rPr lang="en-US" sz="2600" i="1" dirty="0">
              <a:latin typeface="Garamond" panose="02020404030301010803" pitchFamily="18" charset="0"/>
            </a:rPr>
            <a:t> Communications – unlike a registered copyright society, an agent cannot issue licenses in its own name.</a:t>
          </a:r>
          <a:endParaRPr lang="en-IN" sz="2600" dirty="0">
            <a:latin typeface="Garamond" panose="02020404030301010803" pitchFamily="18" charset="0"/>
          </a:endParaRPr>
        </a:p>
      </dgm:t>
    </dgm:pt>
    <dgm:pt modelId="{F2BDE3C4-A296-4B94-BBF1-63EDEA98568B}" type="parTrans" cxnId="{805D585A-3FB1-4AE4-9B6F-E3A2D4FC49D1}">
      <dgm:prSet/>
      <dgm:spPr/>
      <dgm:t>
        <a:bodyPr/>
        <a:lstStyle/>
        <a:p>
          <a:endParaRPr lang="en-IN"/>
        </a:p>
      </dgm:t>
    </dgm:pt>
    <dgm:pt modelId="{643A9BA8-4E71-4B44-B213-0925F65D21EB}" type="sibTrans" cxnId="{805D585A-3FB1-4AE4-9B6F-E3A2D4FC49D1}">
      <dgm:prSet/>
      <dgm:spPr/>
      <dgm:t>
        <a:bodyPr/>
        <a:lstStyle/>
        <a:p>
          <a:endParaRPr lang="en-IN"/>
        </a:p>
      </dgm:t>
    </dgm:pt>
    <dgm:pt modelId="{1D9CCE35-0338-4D68-A25C-737A6344FBDB}" type="pres">
      <dgm:prSet presAssocID="{E47A5851-B132-4C8E-9774-B39D28740E80}" presName="linear" presStyleCnt="0">
        <dgm:presLayoutVars>
          <dgm:animLvl val="lvl"/>
          <dgm:resizeHandles val="exact"/>
        </dgm:presLayoutVars>
      </dgm:prSet>
      <dgm:spPr/>
    </dgm:pt>
    <dgm:pt modelId="{015A2E2C-D67D-4094-8F3F-22CC4A71BDDB}" type="pres">
      <dgm:prSet presAssocID="{7C4757DE-77BD-40B3-ABD9-39BEDE028FE3}" presName="parentText" presStyleLbl="node1" presStyleIdx="0" presStyleCnt="4">
        <dgm:presLayoutVars>
          <dgm:chMax val="0"/>
          <dgm:bulletEnabled val="1"/>
        </dgm:presLayoutVars>
      </dgm:prSet>
      <dgm:spPr/>
    </dgm:pt>
    <dgm:pt modelId="{9A05B7C8-C6A9-4287-AB21-C02FC679C403}" type="pres">
      <dgm:prSet presAssocID="{E557D928-F381-4A33-9FFD-62BAB2CA4B92}" presName="spacer" presStyleCnt="0"/>
      <dgm:spPr/>
    </dgm:pt>
    <dgm:pt modelId="{FE12CEFE-9A23-4737-86F2-1081C5EEE5D5}" type="pres">
      <dgm:prSet presAssocID="{A133EA91-49EF-4AB8-8930-0C10D09CA552}" presName="parentText" presStyleLbl="node1" presStyleIdx="1" presStyleCnt="4">
        <dgm:presLayoutVars>
          <dgm:chMax val="0"/>
          <dgm:bulletEnabled val="1"/>
        </dgm:presLayoutVars>
      </dgm:prSet>
      <dgm:spPr/>
    </dgm:pt>
    <dgm:pt modelId="{9510A7A0-92E7-408F-A8DF-750180405535}" type="pres">
      <dgm:prSet presAssocID="{E8385237-BD49-490C-BBC1-1BDE25866729}" presName="spacer" presStyleCnt="0"/>
      <dgm:spPr/>
    </dgm:pt>
    <dgm:pt modelId="{07F416E2-1DD9-490B-9175-D2BD8895596C}" type="pres">
      <dgm:prSet presAssocID="{C5149A25-F5D8-4D31-A90D-179CF15D48D6}" presName="parentText" presStyleLbl="node1" presStyleIdx="2" presStyleCnt="4">
        <dgm:presLayoutVars>
          <dgm:chMax val="0"/>
          <dgm:bulletEnabled val="1"/>
        </dgm:presLayoutVars>
      </dgm:prSet>
      <dgm:spPr/>
    </dgm:pt>
    <dgm:pt modelId="{BC4EF2A8-7CE0-46E3-B210-74AFA3D7616E}" type="pres">
      <dgm:prSet presAssocID="{1CFAFC82-8E7A-4CF1-8DB4-A450203605CD}" presName="spacer" presStyleCnt="0"/>
      <dgm:spPr/>
    </dgm:pt>
    <dgm:pt modelId="{E2890165-E18F-4BD6-817A-550DF74D1B2C}" type="pres">
      <dgm:prSet presAssocID="{DE5E5FD1-94AA-4449-B7F8-2AD200513C78}" presName="parentText" presStyleLbl="node1" presStyleIdx="3" presStyleCnt="4">
        <dgm:presLayoutVars>
          <dgm:chMax val="0"/>
          <dgm:bulletEnabled val="1"/>
        </dgm:presLayoutVars>
      </dgm:prSet>
      <dgm:spPr/>
    </dgm:pt>
  </dgm:ptLst>
  <dgm:cxnLst>
    <dgm:cxn modelId="{702BBC15-A7B6-40E5-86B3-84BEE8B9059E}" srcId="{E47A5851-B132-4C8E-9774-B39D28740E80}" destId="{A133EA91-49EF-4AB8-8930-0C10D09CA552}" srcOrd="1" destOrd="0" parTransId="{C3364537-AF69-45A4-8A05-535D27146A5A}" sibTransId="{E8385237-BD49-490C-BBC1-1BDE25866729}"/>
    <dgm:cxn modelId="{234CE619-76D7-4EDD-A0A4-10E2F395A6F0}" srcId="{E47A5851-B132-4C8E-9774-B39D28740E80}" destId="{C5149A25-F5D8-4D31-A90D-179CF15D48D6}" srcOrd="2" destOrd="0" parTransId="{83CEFD30-3096-4AFB-A2D0-41FDCC2BB052}" sibTransId="{1CFAFC82-8E7A-4CF1-8DB4-A450203605CD}"/>
    <dgm:cxn modelId="{2B18A421-B210-410E-A6F6-2975B041DEFB}" type="presOf" srcId="{7C4757DE-77BD-40B3-ABD9-39BEDE028FE3}" destId="{015A2E2C-D67D-4094-8F3F-22CC4A71BDDB}" srcOrd="0" destOrd="0" presId="urn:microsoft.com/office/officeart/2005/8/layout/vList2"/>
    <dgm:cxn modelId="{F165373D-2CD8-477A-B4C3-1ECC00BD386E}" srcId="{E47A5851-B132-4C8E-9774-B39D28740E80}" destId="{7C4757DE-77BD-40B3-ABD9-39BEDE028FE3}" srcOrd="0" destOrd="0" parTransId="{BAF08785-3AD1-4BF4-A0E3-CE05F2FDDCE0}" sibTransId="{E557D928-F381-4A33-9FFD-62BAB2CA4B92}"/>
    <dgm:cxn modelId="{805D585A-3FB1-4AE4-9B6F-E3A2D4FC49D1}" srcId="{E47A5851-B132-4C8E-9774-B39D28740E80}" destId="{DE5E5FD1-94AA-4449-B7F8-2AD200513C78}" srcOrd="3" destOrd="0" parTransId="{F2BDE3C4-A296-4B94-BBF1-63EDEA98568B}" sibTransId="{643A9BA8-4E71-4B44-B213-0925F65D21EB}"/>
    <dgm:cxn modelId="{EBB6659E-5A30-4250-9D41-692B84A0FD95}" type="presOf" srcId="{E47A5851-B132-4C8E-9774-B39D28740E80}" destId="{1D9CCE35-0338-4D68-A25C-737A6344FBDB}" srcOrd="0" destOrd="0" presId="urn:microsoft.com/office/officeart/2005/8/layout/vList2"/>
    <dgm:cxn modelId="{A74C21BE-003B-4C66-B41B-8CB0233E060E}" type="presOf" srcId="{A133EA91-49EF-4AB8-8930-0C10D09CA552}" destId="{FE12CEFE-9A23-4737-86F2-1081C5EEE5D5}" srcOrd="0" destOrd="0" presId="urn:microsoft.com/office/officeart/2005/8/layout/vList2"/>
    <dgm:cxn modelId="{82363CF6-504E-4558-B75E-0F89EBBCF84A}" type="presOf" srcId="{DE5E5FD1-94AA-4449-B7F8-2AD200513C78}" destId="{E2890165-E18F-4BD6-817A-550DF74D1B2C}" srcOrd="0" destOrd="0" presId="urn:microsoft.com/office/officeart/2005/8/layout/vList2"/>
    <dgm:cxn modelId="{1D815DFC-2355-4DF6-90C6-29DA77B9C68A}" type="presOf" srcId="{C5149A25-F5D8-4D31-A90D-179CF15D48D6}" destId="{07F416E2-1DD9-490B-9175-D2BD8895596C}" srcOrd="0" destOrd="0" presId="urn:microsoft.com/office/officeart/2005/8/layout/vList2"/>
    <dgm:cxn modelId="{0F505F01-92CF-4A32-9BD6-6F2C04DBEE95}" type="presParOf" srcId="{1D9CCE35-0338-4D68-A25C-737A6344FBDB}" destId="{015A2E2C-D67D-4094-8F3F-22CC4A71BDDB}" srcOrd="0" destOrd="0" presId="urn:microsoft.com/office/officeart/2005/8/layout/vList2"/>
    <dgm:cxn modelId="{F02FD48D-0B96-4298-B54D-1448100BCEA6}" type="presParOf" srcId="{1D9CCE35-0338-4D68-A25C-737A6344FBDB}" destId="{9A05B7C8-C6A9-4287-AB21-C02FC679C403}" srcOrd="1" destOrd="0" presId="urn:microsoft.com/office/officeart/2005/8/layout/vList2"/>
    <dgm:cxn modelId="{452EC130-23C3-44B6-8790-FE8165ADEFFD}" type="presParOf" srcId="{1D9CCE35-0338-4D68-A25C-737A6344FBDB}" destId="{FE12CEFE-9A23-4737-86F2-1081C5EEE5D5}" srcOrd="2" destOrd="0" presId="urn:microsoft.com/office/officeart/2005/8/layout/vList2"/>
    <dgm:cxn modelId="{EFB145B3-8575-45A1-9C3B-7ABD02BF296F}" type="presParOf" srcId="{1D9CCE35-0338-4D68-A25C-737A6344FBDB}" destId="{9510A7A0-92E7-408F-A8DF-750180405535}" srcOrd="3" destOrd="0" presId="urn:microsoft.com/office/officeart/2005/8/layout/vList2"/>
    <dgm:cxn modelId="{768BC2D7-C70A-4795-977A-0F9B00EFFFA4}" type="presParOf" srcId="{1D9CCE35-0338-4D68-A25C-737A6344FBDB}" destId="{07F416E2-1DD9-490B-9175-D2BD8895596C}" srcOrd="4" destOrd="0" presId="urn:microsoft.com/office/officeart/2005/8/layout/vList2"/>
    <dgm:cxn modelId="{90747D83-5C01-4B39-98F4-91AA10328A5F}" type="presParOf" srcId="{1D9CCE35-0338-4D68-A25C-737A6344FBDB}" destId="{BC4EF2A8-7CE0-46E3-B210-74AFA3D7616E}" srcOrd="5" destOrd="0" presId="urn:microsoft.com/office/officeart/2005/8/layout/vList2"/>
    <dgm:cxn modelId="{0EC393BB-8348-463B-A126-3F57AE632544}" type="presParOf" srcId="{1D9CCE35-0338-4D68-A25C-737A6344FBDB}" destId="{E2890165-E18F-4BD6-817A-550DF74D1B2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7C881AB-5FE9-4B5E-98E5-E9AA3499F500}" type="doc">
      <dgm:prSet loTypeId="urn:microsoft.com/office/officeart/2005/8/layout/vList6" loCatId="list" qsTypeId="urn:microsoft.com/office/officeart/2005/8/quickstyle/simple1" qsCatId="simple" csTypeId="urn:microsoft.com/office/officeart/2005/8/colors/accent4_1" csCatId="accent4" phldr="1"/>
      <dgm:spPr/>
      <dgm:t>
        <a:bodyPr/>
        <a:lstStyle/>
        <a:p>
          <a:endParaRPr lang="en-IN"/>
        </a:p>
      </dgm:t>
    </dgm:pt>
    <dgm:pt modelId="{2E20815F-7C94-4CC3-8186-4F3467806A82}">
      <dgm:prSet/>
      <dgm:spPr/>
      <dgm:t>
        <a:bodyPr/>
        <a:lstStyle/>
        <a:p>
          <a:r>
            <a:rPr lang="en-US" dirty="0">
              <a:latin typeface="Garamond" panose="02020404030301010803" pitchFamily="18" charset="0"/>
            </a:rPr>
            <a:t>The Indian Performing Right Society Limited (IPRS)</a:t>
          </a:r>
          <a:endParaRPr lang="en-IN" dirty="0">
            <a:latin typeface="Garamond" panose="02020404030301010803" pitchFamily="18" charset="0"/>
          </a:endParaRPr>
        </a:p>
      </dgm:t>
    </dgm:pt>
    <dgm:pt modelId="{D8B12706-E5F1-4978-B8F3-8F3641E6576C}" type="parTrans" cxnId="{E9B3FC4C-1610-4378-B663-4E35F2EB64F7}">
      <dgm:prSet/>
      <dgm:spPr/>
      <dgm:t>
        <a:bodyPr/>
        <a:lstStyle/>
        <a:p>
          <a:endParaRPr lang="en-IN"/>
        </a:p>
      </dgm:t>
    </dgm:pt>
    <dgm:pt modelId="{BDA639AA-9474-49AE-8AD6-F2DC6A3E8F4E}" type="sibTrans" cxnId="{E9B3FC4C-1610-4378-B663-4E35F2EB64F7}">
      <dgm:prSet/>
      <dgm:spPr/>
      <dgm:t>
        <a:bodyPr/>
        <a:lstStyle/>
        <a:p>
          <a:endParaRPr lang="en-IN"/>
        </a:p>
      </dgm:t>
    </dgm:pt>
    <dgm:pt modelId="{0CFBECFE-2963-4C29-B62B-6F1424B04A37}">
      <dgm:prSet/>
      <dgm:spPr/>
      <dgm:t>
        <a:bodyPr/>
        <a:lstStyle/>
        <a:p>
          <a:r>
            <a:rPr lang="en-US" dirty="0">
              <a:latin typeface="Garamond" panose="02020404030301010803" pitchFamily="18" charset="0"/>
            </a:rPr>
            <a:t>Indian Reprographic Rights Organization (IRRO)</a:t>
          </a:r>
          <a:endParaRPr lang="en-IN" dirty="0">
            <a:latin typeface="Garamond" panose="02020404030301010803" pitchFamily="18" charset="0"/>
          </a:endParaRPr>
        </a:p>
      </dgm:t>
    </dgm:pt>
    <dgm:pt modelId="{211C3561-F7BA-4272-8518-22AB3A71476F}" type="parTrans" cxnId="{F13B1186-15D4-4BB3-A3CC-0D1CC1A3B8C0}">
      <dgm:prSet/>
      <dgm:spPr/>
      <dgm:t>
        <a:bodyPr/>
        <a:lstStyle/>
        <a:p>
          <a:endParaRPr lang="en-IN"/>
        </a:p>
      </dgm:t>
    </dgm:pt>
    <dgm:pt modelId="{FBDA94C9-D025-462E-BF5F-BFF938C028D0}" type="sibTrans" cxnId="{F13B1186-15D4-4BB3-A3CC-0D1CC1A3B8C0}">
      <dgm:prSet/>
      <dgm:spPr/>
      <dgm:t>
        <a:bodyPr/>
        <a:lstStyle/>
        <a:p>
          <a:endParaRPr lang="en-IN"/>
        </a:p>
      </dgm:t>
    </dgm:pt>
    <dgm:pt modelId="{C995F439-C93E-4C44-AB29-A48535B57191}">
      <dgm:prSet/>
      <dgm:spPr/>
      <dgm:t>
        <a:bodyPr/>
        <a:lstStyle/>
        <a:p>
          <a:r>
            <a:rPr lang="en-US" dirty="0">
              <a:latin typeface="Garamond" panose="02020404030301010803" pitchFamily="18" charset="0"/>
            </a:rPr>
            <a:t>Indian Singers Rights Association (ISRA</a:t>
          </a:r>
          <a:endParaRPr lang="en-IN" dirty="0">
            <a:latin typeface="Garamond" panose="02020404030301010803" pitchFamily="18" charset="0"/>
          </a:endParaRPr>
        </a:p>
      </dgm:t>
    </dgm:pt>
    <dgm:pt modelId="{7140C243-F954-4413-85F3-CCB34B44AC66}" type="parTrans" cxnId="{6F779116-69F0-4CDE-A3B9-FFE49AB01C83}">
      <dgm:prSet/>
      <dgm:spPr/>
      <dgm:t>
        <a:bodyPr/>
        <a:lstStyle/>
        <a:p>
          <a:endParaRPr lang="en-IN"/>
        </a:p>
      </dgm:t>
    </dgm:pt>
    <dgm:pt modelId="{E6FCD457-16ED-485C-8B07-E20C16C13A80}" type="sibTrans" cxnId="{6F779116-69F0-4CDE-A3B9-FFE49AB01C83}">
      <dgm:prSet/>
      <dgm:spPr/>
      <dgm:t>
        <a:bodyPr/>
        <a:lstStyle/>
        <a:p>
          <a:endParaRPr lang="en-IN"/>
        </a:p>
      </dgm:t>
    </dgm:pt>
    <dgm:pt modelId="{FF759B3B-79A4-4502-87FE-DC00617C3D86}">
      <dgm:prSet/>
      <dgm:spPr/>
      <dgm:t>
        <a:bodyPr/>
        <a:lstStyle/>
        <a:p>
          <a:r>
            <a:rPr lang="en-US" dirty="0">
              <a:latin typeface="Garamond" panose="02020404030301010803" pitchFamily="18" charset="0"/>
            </a:rPr>
            <a:t>Recorded Music Performance Limited (RMPL)</a:t>
          </a:r>
          <a:endParaRPr lang="en-IN" dirty="0">
            <a:latin typeface="Garamond" panose="02020404030301010803" pitchFamily="18" charset="0"/>
          </a:endParaRPr>
        </a:p>
      </dgm:t>
    </dgm:pt>
    <dgm:pt modelId="{629139D0-A3B1-480B-9F87-C789D32BA3C9}" type="parTrans" cxnId="{135E3C56-1F6C-457E-B89C-9FB916CDC51D}">
      <dgm:prSet/>
      <dgm:spPr/>
      <dgm:t>
        <a:bodyPr/>
        <a:lstStyle/>
        <a:p>
          <a:endParaRPr lang="en-IN"/>
        </a:p>
      </dgm:t>
    </dgm:pt>
    <dgm:pt modelId="{09D1DF27-3AC8-4584-871D-3FDAEAA23C37}" type="sibTrans" cxnId="{135E3C56-1F6C-457E-B89C-9FB916CDC51D}">
      <dgm:prSet/>
      <dgm:spPr/>
      <dgm:t>
        <a:bodyPr/>
        <a:lstStyle/>
        <a:p>
          <a:endParaRPr lang="en-IN"/>
        </a:p>
      </dgm:t>
    </dgm:pt>
    <dgm:pt modelId="{BB3D7697-6B5E-4537-8E45-A8F30E9AC11A}">
      <dgm:prSet/>
      <dgm:spPr/>
      <dgm:t>
        <a:bodyPr/>
        <a:lstStyle/>
        <a:p>
          <a:r>
            <a:rPr lang="en-US" dirty="0" err="1">
              <a:latin typeface="Garamond" panose="02020404030301010803" pitchFamily="18" charset="0"/>
            </a:rPr>
            <a:t>Cinefil</a:t>
          </a:r>
          <a:r>
            <a:rPr lang="en-US" dirty="0">
              <a:latin typeface="Garamond" panose="02020404030301010803" pitchFamily="18" charset="0"/>
            </a:rPr>
            <a:t> Producers Performance Limited (CINEFIL)</a:t>
          </a:r>
          <a:endParaRPr lang="en-IN" dirty="0">
            <a:latin typeface="Garamond" panose="02020404030301010803" pitchFamily="18" charset="0"/>
          </a:endParaRPr>
        </a:p>
      </dgm:t>
    </dgm:pt>
    <dgm:pt modelId="{46F0DE21-036A-4ED2-9476-675804FA62E0}" type="parTrans" cxnId="{9E1CE797-E3CC-4A77-82E3-99009E9A37FF}">
      <dgm:prSet/>
      <dgm:spPr/>
      <dgm:t>
        <a:bodyPr/>
        <a:lstStyle/>
        <a:p>
          <a:endParaRPr lang="en-IN"/>
        </a:p>
      </dgm:t>
    </dgm:pt>
    <dgm:pt modelId="{892F9A82-4A45-4B3B-9420-5AD8AB416657}" type="sibTrans" cxnId="{9E1CE797-E3CC-4A77-82E3-99009E9A37FF}">
      <dgm:prSet/>
      <dgm:spPr/>
      <dgm:t>
        <a:bodyPr/>
        <a:lstStyle/>
        <a:p>
          <a:endParaRPr lang="en-IN"/>
        </a:p>
      </dgm:t>
    </dgm:pt>
    <dgm:pt modelId="{AF03B6B1-3074-457E-B1FF-00C136066A1D}">
      <dgm:prSet/>
      <dgm:spPr/>
      <dgm:t>
        <a:bodyPr/>
        <a:lstStyle/>
        <a:p>
          <a:r>
            <a:rPr lang="en-US" b="1">
              <a:latin typeface="Garamond" panose="02020404030301010803" pitchFamily="18" charset="0"/>
            </a:rPr>
            <a:t>for literary works associated with musical works</a:t>
          </a:r>
          <a:endParaRPr lang="en-IN" dirty="0">
            <a:latin typeface="Garamond" panose="02020404030301010803" pitchFamily="18" charset="0"/>
          </a:endParaRPr>
        </a:p>
      </dgm:t>
    </dgm:pt>
    <dgm:pt modelId="{A2B595E0-266A-4E59-8036-D7D6BFAE11A0}" type="parTrans" cxnId="{735C010C-598D-4BF1-9380-6884A132CDE3}">
      <dgm:prSet/>
      <dgm:spPr/>
      <dgm:t>
        <a:bodyPr/>
        <a:lstStyle/>
        <a:p>
          <a:endParaRPr lang="en-IN"/>
        </a:p>
      </dgm:t>
    </dgm:pt>
    <dgm:pt modelId="{CA4ED663-F391-4A09-BD67-2E81FF5B6876}" type="sibTrans" cxnId="{735C010C-598D-4BF1-9380-6884A132CDE3}">
      <dgm:prSet/>
      <dgm:spPr/>
      <dgm:t>
        <a:bodyPr/>
        <a:lstStyle/>
        <a:p>
          <a:endParaRPr lang="en-IN"/>
        </a:p>
      </dgm:t>
    </dgm:pt>
    <dgm:pt modelId="{41CA257E-1204-4E62-82E9-D912DE9BAE25}">
      <dgm:prSet/>
      <dgm:spPr/>
      <dgm:t>
        <a:bodyPr/>
        <a:lstStyle/>
        <a:p>
          <a:r>
            <a:rPr lang="en-US" b="1">
              <a:latin typeface="Garamond" panose="02020404030301010803" pitchFamily="18" charset="0"/>
            </a:rPr>
            <a:t>for </a:t>
          </a:r>
          <a:r>
            <a:rPr lang="en-US" b="1" dirty="0">
              <a:latin typeface="Garamond" panose="02020404030301010803" pitchFamily="18" charset="0"/>
            </a:rPr>
            <a:t>photocopying works</a:t>
          </a:r>
          <a:endParaRPr lang="en-IN" dirty="0">
            <a:latin typeface="Garamond" panose="02020404030301010803" pitchFamily="18" charset="0"/>
          </a:endParaRPr>
        </a:p>
      </dgm:t>
    </dgm:pt>
    <dgm:pt modelId="{4021CDC9-C694-4492-8023-08B2B4E6D0F9}" type="parTrans" cxnId="{4B043437-F925-46E5-B923-8257C8B4FEB6}">
      <dgm:prSet/>
      <dgm:spPr/>
      <dgm:t>
        <a:bodyPr/>
        <a:lstStyle/>
        <a:p>
          <a:endParaRPr lang="en-IN"/>
        </a:p>
      </dgm:t>
    </dgm:pt>
    <dgm:pt modelId="{F6BE8672-57E4-4C16-8905-168414276A57}" type="sibTrans" cxnId="{4B043437-F925-46E5-B923-8257C8B4FEB6}">
      <dgm:prSet/>
      <dgm:spPr/>
      <dgm:t>
        <a:bodyPr/>
        <a:lstStyle/>
        <a:p>
          <a:endParaRPr lang="en-IN"/>
        </a:p>
      </dgm:t>
    </dgm:pt>
    <dgm:pt modelId="{8877BBB5-3F2E-44E1-9706-E85EB1476FB3}">
      <dgm:prSet/>
      <dgm:spPr/>
      <dgm:t>
        <a:bodyPr/>
        <a:lstStyle/>
        <a:p>
          <a:r>
            <a:rPr lang="en-US" b="1">
              <a:latin typeface="Garamond" panose="02020404030301010803" pitchFamily="18" charset="0"/>
            </a:rPr>
            <a:t>for </a:t>
          </a:r>
          <a:r>
            <a:rPr lang="en-US" b="1" dirty="0">
              <a:latin typeface="Garamond" panose="02020404030301010803" pitchFamily="18" charset="0"/>
            </a:rPr>
            <a:t>singers’ performance rights</a:t>
          </a:r>
          <a:endParaRPr lang="en-IN" dirty="0">
            <a:latin typeface="Garamond" panose="02020404030301010803" pitchFamily="18" charset="0"/>
          </a:endParaRPr>
        </a:p>
      </dgm:t>
    </dgm:pt>
    <dgm:pt modelId="{C2DC58D1-9563-470C-A2D1-FD4574F7BC29}" type="parTrans" cxnId="{02AD01B0-E592-4553-B239-1EE804646D9B}">
      <dgm:prSet/>
      <dgm:spPr/>
      <dgm:t>
        <a:bodyPr/>
        <a:lstStyle/>
        <a:p>
          <a:endParaRPr lang="en-IN"/>
        </a:p>
      </dgm:t>
    </dgm:pt>
    <dgm:pt modelId="{40892EBB-F26C-414F-A918-72CE74106E5A}" type="sibTrans" cxnId="{02AD01B0-E592-4553-B239-1EE804646D9B}">
      <dgm:prSet/>
      <dgm:spPr/>
      <dgm:t>
        <a:bodyPr/>
        <a:lstStyle/>
        <a:p>
          <a:endParaRPr lang="en-IN"/>
        </a:p>
      </dgm:t>
    </dgm:pt>
    <dgm:pt modelId="{36C510A2-8F88-445C-8E12-4C6670558619}">
      <dgm:prSet/>
      <dgm:spPr/>
      <dgm:t>
        <a:bodyPr/>
        <a:lstStyle/>
        <a:p>
          <a:r>
            <a:rPr lang="en-US" b="1" dirty="0">
              <a:latin typeface="Garamond" panose="02020404030301010803" pitchFamily="18" charset="0"/>
            </a:rPr>
            <a:t>for sound recording works</a:t>
          </a:r>
          <a:endParaRPr lang="en-IN" dirty="0">
            <a:latin typeface="Garamond" panose="02020404030301010803" pitchFamily="18" charset="0"/>
          </a:endParaRPr>
        </a:p>
      </dgm:t>
    </dgm:pt>
    <dgm:pt modelId="{0ACAA566-5BD6-4CE0-938F-243D47D4D8AB}" type="parTrans" cxnId="{B4FEEB1E-85B4-4629-8F45-C05D84E21053}">
      <dgm:prSet/>
      <dgm:spPr/>
      <dgm:t>
        <a:bodyPr/>
        <a:lstStyle/>
        <a:p>
          <a:endParaRPr lang="en-IN"/>
        </a:p>
      </dgm:t>
    </dgm:pt>
    <dgm:pt modelId="{201F3F3A-3E41-4359-BA5C-5226B7E04440}" type="sibTrans" cxnId="{B4FEEB1E-85B4-4629-8F45-C05D84E21053}">
      <dgm:prSet/>
      <dgm:spPr/>
      <dgm:t>
        <a:bodyPr/>
        <a:lstStyle/>
        <a:p>
          <a:endParaRPr lang="en-IN"/>
        </a:p>
      </dgm:t>
    </dgm:pt>
    <dgm:pt modelId="{C76DB1B6-2303-4C99-9A56-E15A35191087}">
      <dgm:prSet/>
      <dgm:spPr/>
      <dgm:t>
        <a:bodyPr/>
        <a:lstStyle/>
        <a:p>
          <a:r>
            <a:rPr lang="en-US" b="1">
              <a:latin typeface="Garamond" panose="02020404030301010803" pitchFamily="18" charset="0"/>
            </a:rPr>
            <a:t>for </a:t>
          </a:r>
          <a:r>
            <a:rPr lang="en-US" b="1" dirty="0">
              <a:latin typeface="Garamond" panose="02020404030301010803" pitchFamily="18" charset="0"/>
            </a:rPr>
            <a:t>cinematograph film works</a:t>
          </a:r>
          <a:endParaRPr lang="en-IN" dirty="0">
            <a:latin typeface="Garamond" panose="02020404030301010803" pitchFamily="18" charset="0"/>
          </a:endParaRPr>
        </a:p>
      </dgm:t>
    </dgm:pt>
    <dgm:pt modelId="{454A326C-CE31-4CCD-BEDD-1E27AF7739E1}" type="parTrans" cxnId="{2ABF9085-7C0F-481F-AC73-349DDAE8E799}">
      <dgm:prSet/>
      <dgm:spPr/>
      <dgm:t>
        <a:bodyPr/>
        <a:lstStyle/>
        <a:p>
          <a:endParaRPr lang="en-IN"/>
        </a:p>
      </dgm:t>
    </dgm:pt>
    <dgm:pt modelId="{72168A8C-E17C-4666-855B-95960770AE0B}" type="sibTrans" cxnId="{2ABF9085-7C0F-481F-AC73-349DDAE8E799}">
      <dgm:prSet/>
      <dgm:spPr/>
      <dgm:t>
        <a:bodyPr/>
        <a:lstStyle/>
        <a:p>
          <a:endParaRPr lang="en-IN"/>
        </a:p>
      </dgm:t>
    </dgm:pt>
    <dgm:pt modelId="{95E2280A-35C4-4EA9-BA5D-63F05B28AFA6}" type="pres">
      <dgm:prSet presAssocID="{A7C881AB-5FE9-4B5E-98E5-E9AA3499F500}" presName="Name0" presStyleCnt="0">
        <dgm:presLayoutVars>
          <dgm:dir/>
          <dgm:animLvl val="lvl"/>
          <dgm:resizeHandles/>
        </dgm:presLayoutVars>
      </dgm:prSet>
      <dgm:spPr/>
    </dgm:pt>
    <dgm:pt modelId="{3143F895-26B4-4CCA-9308-CDE9CF336D9D}" type="pres">
      <dgm:prSet presAssocID="{2E20815F-7C94-4CC3-8186-4F3467806A82}" presName="linNode" presStyleCnt="0"/>
      <dgm:spPr/>
    </dgm:pt>
    <dgm:pt modelId="{1AD3FE95-1A11-410B-B276-CAB735A355BC}" type="pres">
      <dgm:prSet presAssocID="{2E20815F-7C94-4CC3-8186-4F3467806A82}" presName="parentShp" presStyleLbl="node1" presStyleIdx="0" presStyleCnt="5">
        <dgm:presLayoutVars>
          <dgm:bulletEnabled val="1"/>
        </dgm:presLayoutVars>
      </dgm:prSet>
      <dgm:spPr/>
    </dgm:pt>
    <dgm:pt modelId="{6DEC0115-3CC1-4377-93BE-D75D0E20F26B}" type="pres">
      <dgm:prSet presAssocID="{2E20815F-7C94-4CC3-8186-4F3467806A82}" presName="childShp" presStyleLbl="bgAccFollowNode1" presStyleIdx="0" presStyleCnt="5">
        <dgm:presLayoutVars>
          <dgm:bulletEnabled val="1"/>
        </dgm:presLayoutVars>
      </dgm:prSet>
      <dgm:spPr/>
    </dgm:pt>
    <dgm:pt modelId="{417B42B6-4261-4BBD-9A3F-9BD3CB6A8D22}" type="pres">
      <dgm:prSet presAssocID="{BDA639AA-9474-49AE-8AD6-F2DC6A3E8F4E}" presName="spacing" presStyleCnt="0"/>
      <dgm:spPr/>
    </dgm:pt>
    <dgm:pt modelId="{E5F1190F-F76E-4843-9E54-D80A6A64DF5D}" type="pres">
      <dgm:prSet presAssocID="{0CFBECFE-2963-4C29-B62B-6F1424B04A37}" presName="linNode" presStyleCnt="0"/>
      <dgm:spPr/>
    </dgm:pt>
    <dgm:pt modelId="{FC814A35-E22F-466A-BFE9-D9DEAAC6C706}" type="pres">
      <dgm:prSet presAssocID="{0CFBECFE-2963-4C29-B62B-6F1424B04A37}" presName="parentShp" presStyleLbl="node1" presStyleIdx="1" presStyleCnt="5">
        <dgm:presLayoutVars>
          <dgm:bulletEnabled val="1"/>
        </dgm:presLayoutVars>
      </dgm:prSet>
      <dgm:spPr/>
    </dgm:pt>
    <dgm:pt modelId="{3A64FAAA-2C0C-4BFD-B330-E8255BA53953}" type="pres">
      <dgm:prSet presAssocID="{0CFBECFE-2963-4C29-B62B-6F1424B04A37}" presName="childShp" presStyleLbl="bgAccFollowNode1" presStyleIdx="1" presStyleCnt="5">
        <dgm:presLayoutVars>
          <dgm:bulletEnabled val="1"/>
        </dgm:presLayoutVars>
      </dgm:prSet>
      <dgm:spPr/>
    </dgm:pt>
    <dgm:pt modelId="{78A4B9EE-5E4F-4BEE-BEF2-F582F6D79A38}" type="pres">
      <dgm:prSet presAssocID="{FBDA94C9-D025-462E-BF5F-BFF938C028D0}" presName="spacing" presStyleCnt="0"/>
      <dgm:spPr/>
    </dgm:pt>
    <dgm:pt modelId="{6F89ED1F-98AF-4C22-88BD-0AF3107E453D}" type="pres">
      <dgm:prSet presAssocID="{C995F439-C93E-4C44-AB29-A48535B57191}" presName="linNode" presStyleCnt="0"/>
      <dgm:spPr/>
    </dgm:pt>
    <dgm:pt modelId="{466A8C79-A86F-4DDC-BA85-C05350140E40}" type="pres">
      <dgm:prSet presAssocID="{C995F439-C93E-4C44-AB29-A48535B57191}" presName="parentShp" presStyleLbl="node1" presStyleIdx="2" presStyleCnt="5">
        <dgm:presLayoutVars>
          <dgm:bulletEnabled val="1"/>
        </dgm:presLayoutVars>
      </dgm:prSet>
      <dgm:spPr/>
    </dgm:pt>
    <dgm:pt modelId="{D2EA5313-0218-45D9-8943-D21CC50CAACE}" type="pres">
      <dgm:prSet presAssocID="{C995F439-C93E-4C44-AB29-A48535B57191}" presName="childShp" presStyleLbl="bgAccFollowNode1" presStyleIdx="2" presStyleCnt="5">
        <dgm:presLayoutVars>
          <dgm:bulletEnabled val="1"/>
        </dgm:presLayoutVars>
      </dgm:prSet>
      <dgm:spPr/>
    </dgm:pt>
    <dgm:pt modelId="{4D69065B-6DF1-4099-85D7-3865BE67582F}" type="pres">
      <dgm:prSet presAssocID="{E6FCD457-16ED-485C-8B07-E20C16C13A80}" presName="spacing" presStyleCnt="0"/>
      <dgm:spPr/>
    </dgm:pt>
    <dgm:pt modelId="{4C4B3EF6-13A3-4AE6-8519-D168CD90E518}" type="pres">
      <dgm:prSet presAssocID="{FF759B3B-79A4-4502-87FE-DC00617C3D86}" presName="linNode" presStyleCnt="0"/>
      <dgm:spPr/>
    </dgm:pt>
    <dgm:pt modelId="{DD72FAD5-0126-427C-B8C1-7656AEC4B880}" type="pres">
      <dgm:prSet presAssocID="{FF759B3B-79A4-4502-87FE-DC00617C3D86}" presName="parentShp" presStyleLbl="node1" presStyleIdx="3" presStyleCnt="5">
        <dgm:presLayoutVars>
          <dgm:bulletEnabled val="1"/>
        </dgm:presLayoutVars>
      </dgm:prSet>
      <dgm:spPr/>
    </dgm:pt>
    <dgm:pt modelId="{4A46389F-8E7B-40C8-859B-EC7DDC5E4350}" type="pres">
      <dgm:prSet presAssocID="{FF759B3B-79A4-4502-87FE-DC00617C3D86}" presName="childShp" presStyleLbl="bgAccFollowNode1" presStyleIdx="3" presStyleCnt="5">
        <dgm:presLayoutVars>
          <dgm:bulletEnabled val="1"/>
        </dgm:presLayoutVars>
      </dgm:prSet>
      <dgm:spPr/>
    </dgm:pt>
    <dgm:pt modelId="{0E480711-6119-416F-A8CC-90EB5A049EEE}" type="pres">
      <dgm:prSet presAssocID="{09D1DF27-3AC8-4584-871D-3FDAEAA23C37}" presName="spacing" presStyleCnt="0"/>
      <dgm:spPr/>
    </dgm:pt>
    <dgm:pt modelId="{9E6B5C84-2496-45A8-B717-8F6AEDC9A956}" type="pres">
      <dgm:prSet presAssocID="{BB3D7697-6B5E-4537-8E45-A8F30E9AC11A}" presName="linNode" presStyleCnt="0"/>
      <dgm:spPr/>
    </dgm:pt>
    <dgm:pt modelId="{103DF239-748B-41C7-B7A2-C5F53BAB36A7}" type="pres">
      <dgm:prSet presAssocID="{BB3D7697-6B5E-4537-8E45-A8F30E9AC11A}" presName="parentShp" presStyleLbl="node1" presStyleIdx="4" presStyleCnt="5">
        <dgm:presLayoutVars>
          <dgm:bulletEnabled val="1"/>
        </dgm:presLayoutVars>
      </dgm:prSet>
      <dgm:spPr/>
    </dgm:pt>
    <dgm:pt modelId="{6D2F96D0-4233-4A16-8351-EEFECBDEE155}" type="pres">
      <dgm:prSet presAssocID="{BB3D7697-6B5E-4537-8E45-A8F30E9AC11A}" presName="childShp" presStyleLbl="bgAccFollowNode1" presStyleIdx="4" presStyleCnt="5">
        <dgm:presLayoutVars>
          <dgm:bulletEnabled val="1"/>
        </dgm:presLayoutVars>
      </dgm:prSet>
      <dgm:spPr/>
    </dgm:pt>
  </dgm:ptLst>
  <dgm:cxnLst>
    <dgm:cxn modelId="{735C010C-598D-4BF1-9380-6884A132CDE3}" srcId="{2E20815F-7C94-4CC3-8186-4F3467806A82}" destId="{AF03B6B1-3074-457E-B1FF-00C136066A1D}" srcOrd="0" destOrd="0" parTransId="{A2B595E0-266A-4E59-8036-D7D6BFAE11A0}" sibTransId="{CA4ED663-F391-4A09-BD67-2E81FF5B6876}"/>
    <dgm:cxn modelId="{6F779116-69F0-4CDE-A3B9-FFE49AB01C83}" srcId="{A7C881AB-5FE9-4B5E-98E5-E9AA3499F500}" destId="{C995F439-C93E-4C44-AB29-A48535B57191}" srcOrd="2" destOrd="0" parTransId="{7140C243-F954-4413-85F3-CCB34B44AC66}" sibTransId="{E6FCD457-16ED-485C-8B07-E20C16C13A80}"/>
    <dgm:cxn modelId="{B4FEEB1E-85B4-4629-8F45-C05D84E21053}" srcId="{FF759B3B-79A4-4502-87FE-DC00617C3D86}" destId="{36C510A2-8F88-445C-8E12-4C6670558619}" srcOrd="0" destOrd="0" parTransId="{0ACAA566-5BD6-4CE0-938F-243D47D4D8AB}" sibTransId="{201F3F3A-3E41-4359-BA5C-5226B7E04440}"/>
    <dgm:cxn modelId="{97F7C923-9246-45CF-A150-3C2BAE8ED923}" type="presOf" srcId="{FF759B3B-79A4-4502-87FE-DC00617C3D86}" destId="{DD72FAD5-0126-427C-B8C1-7656AEC4B880}" srcOrd="0" destOrd="0" presId="urn:microsoft.com/office/officeart/2005/8/layout/vList6"/>
    <dgm:cxn modelId="{4B043437-F925-46E5-B923-8257C8B4FEB6}" srcId="{0CFBECFE-2963-4C29-B62B-6F1424B04A37}" destId="{41CA257E-1204-4E62-82E9-D912DE9BAE25}" srcOrd="0" destOrd="0" parTransId="{4021CDC9-C694-4492-8023-08B2B4E6D0F9}" sibTransId="{F6BE8672-57E4-4C16-8905-168414276A57}"/>
    <dgm:cxn modelId="{CCDCB73E-072E-487B-A71F-87477D542061}" type="presOf" srcId="{36C510A2-8F88-445C-8E12-4C6670558619}" destId="{4A46389F-8E7B-40C8-859B-EC7DDC5E4350}" srcOrd="0" destOrd="0" presId="urn:microsoft.com/office/officeart/2005/8/layout/vList6"/>
    <dgm:cxn modelId="{B5908C4A-A2FA-4E89-8DCB-212692173BCD}" type="presOf" srcId="{C76DB1B6-2303-4C99-9A56-E15A35191087}" destId="{6D2F96D0-4233-4A16-8351-EEFECBDEE155}" srcOrd="0" destOrd="0" presId="urn:microsoft.com/office/officeart/2005/8/layout/vList6"/>
    <dgm:cxn modelId="{19B4816B-24ED-47EE-AF77-6FF900DC7061}" type="presOf" srcId="{8877BBB5-3F2E-44E1-9706-E85EB1476FB3}" destId="{D2EA5313-0218-45D9-8943-D21CC50CAACE}" srcOrd="0" destOrd="0" presId="urn:microsoft.com/office/officeart/2005/8/layout/vList6"/>
    <dgm:cxn modelId="{E9B3FC4C-1610-4378-B663-4E35F2EB64F7}" srcId="{A7C881AB-5FE9-4B5E-98E5-E9AA3499F500}" destId="{2E20815F-7C94-4CC3-8186-4F3467806A82}" srcOrd="0" destOrd="0" parTransId="{D8B12706-E5F1-4978-B8F3-8F3641E6576C}" sibTransId="{BDA639AA-9474-49AE-8AD6-F2DC6A3E8F4E}"/>
    <dgm:cxn modelId="{CBB15453-93E4-441E-994F-855D7B7358AA}" type="presOf" srcId="{C995F439-C93E-4C44-AB29-A48535B57191}" destId="{466A8C79-A86F-4DDC-BA85-C05350140E40}" srcOrd="0" destOrd="0" presId="urn:microsoft.com/office/officeart/2005/8/layout/vList6"/>
    <dgm:cxn modelId="{135E3C56-1F6C-457E-B89C-9FB916CDC51D}" srcId="{A7C881AB-5FE9-4B5E-98E5-E9AA3499F500}" destId="{FF759B3B-79A4-4502-87FE-DC00617C3D86}" srcOrd="3" destOrd="0" parTransId="{629139D0-A3B1-480B-9F87-C789D32BA3C9}" sibTransId="{09D1DF27-3AC8-4584-871D-3FDAEAA23C37}"/>
    <dgm:cxn modelId="{4C401D57-B72D-451C-9F96-EA1373918F9E}" type="presOf" srcId="{0CFBECFE-2963-4C29-B62B-6F1424B04A37}" destId="{FC814A35-E22F-466A-BFE9-D9DEAAC6C706}" srcOrd="0" destOrd="0" presId="urn:microsoft.com/office/officeart/2005/8/layout/vList6"/>
    <dgm:cxn modelId="{2ABF9085-7C0F-481F-AC73-349DDAE8E799}" srcId="{BB3D7697-6B5E-4537-8E45-A8F30E9AC11A}" destId="{C76DB1B6-2303-4C99-9A56-E15A35191087}" srcOrd="0" destOrd="0" parTransId="{454A326C-CE31-4CCD-BEDD-1E27AF7739E1}" sibTransId="{72168A8C-E17C-4666-855B-95960770AE0B}"/>
    <dgm:cxn modelId="{F13B1186-15D4-4BB3-A3CC-0D1CC1A3B8C0}" srcId="{A7C881AB-5FE9-4B5E-98E5-E9AA3499F500}" destId="{0CFBECFE-2963-4C29-B62B-6F1424B04A37}" srcOrd="1" destOrd="0" parTransId="{211C3561-F7BA-4272-8518-22AB3A71476F}" sibTransId="{FBDA94C9-D025-462E-BF5F-BFF938C028D0}"/>
    <dgm:cxn modelId="{97833287-5120-4D77-AF17-C76BE9ED0975}" type="presOf" srcId="{2E20815F-7C94-4CC3-8186-4F3467806A82}" destId="{1AD3FE95-1A11-410B-B276-CAB735A355BC}" srcOrd="0" destOrd="0" presId="urn:microsoft.com/office/officeart/2005/8/layout/vList6"/>
    <dgm:cxn modelId="{9E1CE797-E3CC-4A77-82E3-99009E9A37FF}" srcId="{A7C881AB-5FE9-4B5E-98E5-E9AA3499F500}" destId="{BB3D7697-6B5E-4537-8E45-A8F30E9AC11A}" srcOrd="4" destOrd="0" parTransId="{46F0DE21-036A-4ED2-9476-675804FA62E0}" sibTransId="{892F9A82-4A45-4B3B-9420-5AD8AB416657}"/>
    <dgm:cxn modelId="{02AD01B0-E592-4553-B239-1EE804646D9B}" srcId="{C995F439-C93E-4C44-AB29-A48535B57191}" destId="{8877BBB5-3F2E-44E1-9706-E85EB1476FB3}" srcOrd="0" destOrd="0" parTransId="{C2DC58D1-9563-470C-A2D1-FD4574F7BC29}" sibTransId="{40892EBB-F26C-414F-A918-72CE74106E5A}"/>
    <dgm:cxn modelId="{9CA2CCC9-8508-4C05-A619-9CC2707454B7}" type="presOf" srcId="{BB3D7697-6B5E-4537-8E45-A8F30E9AC11A}" destId="{103DF239-748B-41C7-B7A2-C5F53BAB36A7}" srcOrd="0" destOrd="0" presId="urn:microsoft.com/office/officeart/2005/8/layout/vList6"/>
    <dgm:cxn modelId="{216C5FD7-4896-4684-8C9B-E92099AF9F0C}" type="presOf" srcId="{A7C881AB-5FE9-4B5E-98E5-E9AA3499F500}" destId="{95E2280A-35C4-4EA9-BA5D-63F05B28AFA6}" srcOrd="0" destOrd="0" presId="urn:microsoft.com/office/officeart/2005/8/layout/vList6"/>
    <dgm:cxn modelId="{8D9E29D8-5DF8-4DB0-9D18-B0D32000A3AD}" type="presOf" srcId="{41CA257E-1204-4E62-82E9-D912DE9BAE25}" destId="{3A64FAAA-2C0C-4BFD-B330-E8255BA53953}" srcOrd="0" destOrd="0" presId="urn:microsoft.com/office/officeart/2005/8/layout/vList6"/>
    <dgm:cxn modelId="{1A01B9E5-6E11-4EA9-BB5B-CD92CA003896}" type="presOf" srcId="{AF03B6B1-3074-457E-B1FF-00C136066A1D}" destId="{6DEC0115-3CC1-4377-93BE-D75D0E20F26B}" srcOrd="0" destOrd="0" presId="urn:microsoft.com/office/officeart/2005/8/layout/vList6"/>
    <dgm:cxn modelId="{908C018B-6472-4832-A889-DB7C1CA6D919}" type="presParOf" srcId="{95E2280A-35C4-4EA9-BA5D-63F05B28AFA6}" destId="{3143F895-26B4-4CCA-9308-CDE9CF336D9D}" srcOrd="0" destOrd="0" presId="urn:microsoft.com/office/officeart/2005/8/layout/vList6"/>
    <dgm:cxn modelId="{6DD3FFB0-C0B1-4CEB-BEC5-9A2E20C4EEB1}" type="presParOf" srcId="{3143F895-26B4-4CCA-9308-CDE9CF336D9D}" destId="{1AD3FE95-1A11-410B-B276-CAB735A355BC}" srcOrd="0" destOrd="0" presId="urn:microsoft.com/office/officeart/2005/8/layout/vList6"/>
    <dgm:cxn modelId="{4E1B15CE-5B38-43FA-847A-43440C492614}" type="presParOf" srcId="{3143F895-26B4-4CCA-9308-CDE9CF336D9D}" destId="{6DEC0115-3CC1-4377-93BE-D75D0E20F26B}" srcOrd="1" destOrd="0" presId="urn:microsoft.com/office/officeart/2005/8/layout/vList6"/>
    <dgm:cxn modelId="{3749D0F1-1F6F-4E73-BA32-CB301C26AB13}" type="presParOf" srcId="{95E2280A-35C4-4EA9-BA5D-63F05B28AFA6}" destId="{417B42B6-4261-4BBD-9A3F-9BD3CB6A8D22}" srcOrd="1" destOrd="0" presId="urn:microsoft.com/office/officeart/2005/8/layout/vList6"/>
    <dgm:cxn modelId="{B8C9D8EF-FEDB-48BA-9751-DFDF23C6DB8C}" type="presParOf" srcId="{95E2280A-35C4-4EA9-BA5D-63F05B28AFA6}" destId="{E5F1190F-F76E-4843-9E54-D80A6A64DF5D}" srcOrd="2" destOrd="0" presId="urn:microsoft.com/office/officeart/2005/8/layout/vList6"/>
    <dgm:cxn modelId="{FDEC4CBC-2956-4922-8C96-B18B70083390}" type="presParOf" srcId="{E5F1190F-F76E-4843-9E54-D80A6A64DF5D}" destId="{FC814A35-E22F-466A-BFE9-D9DEAAC6C706}" srcOrd="0" destOrd="0" presId="urn:microsoft.com/office/officeart/2005/8/layout/vList6"/>
    <dgm:cxn modelId="{7FBC99E8-8EB3-4DE3-9F9C-501BD616CD9B}" type="presParOf" srcId="{E5F1190F-F76E-4843-9E54-D80A6A64DF5D}" destId="{3A64FAAA-2C0C-4BFD-B330-E8255BA53953}" srcOrd="1" destOrd="0" presId="urn:microsoft.com/office/officeart/2005/8/layout/vList6"/>
    <dgm:cxn modelId="{3774AFF2-607C-4980-BE41-2EE610D5A9D3}" type="presParOf" srcId="{95E2280A-35C4-4EA9-BA5D-63F05B28AFA6}" destId="{78A4B9EE-5E4F-4BEE-BEF2-F582F6D79A38}" srcOrd="3" destOrd="0" presId="urn:microsoft.com/office/officeart/2005/8/layout/vList6"/>
    <dgm:cxn modelId="{2C9A1D1C-4FB4-42A5-955A-BA494B4F1DDB}" type="presParOf" srcId="{95E2280A-35C4-4EA9-BA5D-63F05B28AFA6}" destId="{6F89ED1F-98AF-4C22-88BD-0AF3107E453D}" srcOrd="4" destOrd="0" presId="urn:microsoft.com/office/officeart/2005/8/layout/vList6"/>
    <dgm:cxn modelId="{5E739559-1327-40FD-998A-298D9A85D738}" type="presParOf" srcId="{6F89ED1F-98AF-4C22-88BD-0AF3107E453D}" destId="{466A8C79-A86F-4DDC-BA85-C05350140E40}" srcOrd="0" destOrd="0" presId="urn:microsoft.com/office/officeart/2005/8/layout/vList6"/>
    <dgm:cxn modelId="{0B041F38-90C2-478E-98A5-3A024A59E913}" type="presParOf" srcId="{6F89ED1F-98AF-4C22-88BD-0AF3107E453D}" destId="{D2EA5313-0218-45D9-8943-D21CC50CAACE}" srcOrd="1" destOrd="0" presId="urn:microsoft.com/office/officeart/2005/8/layout/vList6"/>
    <dgm:cxn modelId="{A0A5D641-7930-40DE-988F-64C8964FF3D6}" type="presParOf" srcId="{95E2280A-35C4-4EA9-BA5D-63F05B28AFA6}" destId="{4D69065B-6DF1-4099-85D7-3865BE67582F}" srcOrd="5" destOrd="0" presId="urn:microsoft.com/office/officeart/2005/8/layout/vList6"/>
    <dgm:cxn modelId="{BAF86CBF-556C-43A6-9CEB-0C685FB6E1B7}" type="presParOf" srcId="{95E2280A-35C4-4EA9-BA5D-63F05B28AFA6}" destId="{4C4B3EF6-13A3-4AE6-8519-D168CD90E518}" srcOrd="6" destOrd="0" presId="urn:microsoft.com/office/officeart/2005/8/layout/vList6"/>
    <dgm:cxn modelId="{8644FB46-10AB-4B75-ACF1-F945365DB703}" type="presParOf" srcId="{4C4B3EF6-13A3-4AE6-8519-D168CD90E518}" destId="{DD72FAD5-0126-427C-B8C1-7656AEC4B880}" srcOrd="0" destOrd="0" presId="urn:microsoft.com/office/officeart/2005/8/layout/vList6"/>
    <dgm:cxn modelId="{6D516DC7-B5A8-419A-A8C6-FED0D0A3000B}" type="presParOf" srcId="{4C4B3EF6-13A3-4AE6-8519-D168CD90E518}" destId="{4A46389F-8E7B-40C8-859B-EC7DDC5E4350}" srcOrd="1" destOrd="0" presId="urn:microsoft.com/office/officeart/2005/8/layout/vList6"/>
    <dgm:cxn modelId="{EB4A20A5-AC26-4F48-8E13-0FF53E947359}" type="presParOf" srcId="{95E2280A-35C4-4EA9-BA5D-63F05B28AFA6}" destId="{0E480711-6119-416F-A8CC-90EB5A049EEE}" srcOrd="7" destOrd="0" presId="urn:microsoft.com/office/officeart/2005/8/layout/vList6"/>
    <dgm:cxn modelId="{0769C206-F7F2-44B8-B27C-698103959201}" type="presParOf" srcId="{95E2280A-35C4-4EA9-BA5D-63F05B28AFA6}" destId="{9E6B5C84-2496-45A8-B717-8F6AEDC9A956}" srcOrd="8" destOrd="0" presId="urn:microsoft.com/office/officeart/2005/8/layout/vList6"/>
    <dgm:cxn modelId="{25F4E477-BFC5-407C-8455-632883DA6303}" type="presParOf" srcId="{9E6B5C84-2496-45A8-B717-8F6AEDC9A956}" destId="{103DF239-748B-41C7-B7A2-C5F53BAB36A7}" srcOrd="0" destOrd="0" presId="urn:microsoft.com/office/officeart/2005/8/layout/vList6"/>
    <dgm:cxn modelId="{C2A46ACA-72C2-4466-9118-C5BCD6ABEE84}" type="presParOf" srcId="{9E6B5C84-2496-45A8-B717-8F6AEDC9A956}" destId="{6D2F96D0-4233-4A16-8351-EEFECBDEE15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486C78E-3101-4F10-BFEB-9ED40DF0C109}" type="doc">
      <dgm:prSet loTypeId="urn:microsoft.com/office/officeart/2005/8/layout/vProcess5" loCatId="process" qsTypeId="urn:microsoft.com/office/officeart/2005/8/quickstyle/simple1" qsCatId="simple" csTypeId="urn:microsoft.com/office/officeart/2005/8/colors/accent4_5" csCatId="accent4"/>
      <dgm:spPr/>
      <dgm:t>
        <a:bodyPr/>
        <a:lstStyle/>
        <a:p>
          <a:endParaRPr lang="en-IN"/>
        </a:p>
      </dgm:t>
    </dgm:pt>
    <dgm:pt modelId="{177EE9F8-E846-4D9C-9F60-121101339416}">
      <dgm:prSet/>
      <dgm:spPr/>
      <dgm:t>
        <a:bodyPr/>
        <a:lstStyle/>
        <a:p>
          <a:r>
            <a:rPr lang="en-US" b="0" i="0" dirty="0">
              <a:latin typeface="Garamond" panose="02020404030301010803" pitchFamily="18" charset="0"/>
            </a:rPr>
            <a:t>PPL is a copyright collective in the business of issuing licenses for publicly playing songs (sound recordings). The copyright in these songs are assigned to it by music record labels. It was a registered copyright society till 2014.</a:t>
          </a:r>
          <a:endParaRPr lang="en-IN" dirty="0">
            <a:latin typeface="Garamond" panose="02020404030301010803" pitchFamily="18" charset="0"/>
          </a:endParaRPr>
        </a:p>
      </dgm:t>
    </dgm:pt>
    <dgm:pt modelId="{4478C18F-503B-4B63-B65C-0BB3E3D27F29}" type="parTrans" cxnId="{C56E50D6-9D5F-47B4-BF05-22192C73ED7F}">
      <dgm:prSet/>
      <dgm:spPr/>
      <dgm:t>
        <a:bodyPr/>
        <a:lstStyle/>
        <a:p>
          <a:endParaRPr lang="en-IN"/>
        </a:p>
      </dgm:t>
    </dgm:pt>
    <dgm:pt modelId="{197D7F8A-6D18-4E02-B2BC-E922337B245A}" type="sibTrans" cxnId="{C56E50D6-9D5F-47B4-BF05-22192C73ED7F}">
      <dgm:prSet/>
      <dgm:spPr/>
      <dgm:t>
        <a:bodyPr/>
        <a:lstStyle/>
        <a:p>
          <a:endParaRPr lang="en-IN">
            <a:latin typeface="Garamond" panose="02020404030301010803" pitchFamily="18" charset="0"/>
          </a:endParaRPr>
        </a:p>
      </dgm:t>
    </dgm:pt>
    <dgm:pt modelId="{F27051E9-641D-461E-B2E3-C2EACA5FA6D7}">
      <dgm:prSet/>
      <dgm:spPr/>
      <dgm:t>
        <a:bodyPr/>
        <a:lstStyle/>
        <a:p>
          <a:r>
            <a:rPr lang="en-US" b="0" i="0">
              <a:latin typeface="Garamond" panose="02020404030301010803" pitchFamily="18" charset="0"/>
            </a:rPr>
            <a:t>It owns the public performance rights of 400+ music labels, with more than 4 million international and domestic sound recordings.</a:t>
          </a:r>
          <a:endParaRPr lang="en-IN">
            <a:latin typeface="Garamond" panose="02020404030301010803" pitchFamily="18" charset="0"/>
          </a:endParaRPr>
        </a:p>
      </dgm:t>
    </dgm:pt>
    <dgm:pt modelId="{C385D59D-5BAF-47D6-9851-7B140953EC42}" type="parTrans" cxnId="{01C0C82A-5E06-41C4-B8DD-62FABA513F01}">
      <dgm:prSet/>
      <dgm:spPr/>
      <dgm:t>
        <a:bodyPr/>
        <a:lstStyle/>
        <a:p>
          <a:endParaRPr lang="en-IN"/>
        </a:p>
      </dgm:t>
    </dgm:pt>
    <dgm:pt modelId="{0A87973E-16B8-4EBB-B5D5-CCEA114C1BB7}" type="sibTrans" cxnId="{01C0C82A-5E06-41C4-B8DD-62FABA513F01}">
      <dgm:prSet/>
      <dgm:spPr/>
      <dgm:t>
        <a:bodyPr/>
        <a:lstStyle/>
        <a:p>
          <a:endParaRPr lang="en-IN">
            <a:latin typeface="Garamond" panose="02020404030301010803" pitchFamily="18" charset="0"/>
          </a:endParaRPr>
        </a:p>
      </dgm:t>
    </dgm:pt>
    <dgm:pt modelId="{3059E172-38AE-4A3F-80BA-C2F7B51BCAC2}">
      <dgm:prSet/>
      <dgm:spPr/>
      <dgm:t>
        <a:bodyPr/>
        <a:lstStyle/>
        <a:p>
          <a:r>
            <a:rPr lang="en-US">
              <a:latin typeface="Garamond" panose="02020404030301010803" pitchFamily="18" charset="0"/>
            </a:rPr>
            <a:t>PPL filed a suit against Azure for playing songs owned by PPL in its 86 restaurants, without any authorization.</a:t>
          </a:r>
          <a:endParaRPr lang="en-IN">
            <a:latin typeface="Garamond" panose="02020404030301010803" pitchFamily="18" charset="0"/>
          </a:endParaRPr>
        </a:p>
      </dgm:t>
    </dgm:pt>
    <dgm:pt modelId="{95EDC9DB-C5C8-4162-ACDA-3BEBADD33FDE}" type="parTrans" cxnId="{1311D681-0618-4091-98FA-B23C166CA6CE}">
      <dgm:prSet/>
      <dgm:spPr/>
      <dgm:t>
        <a:bodyPr/>
        <a:lstStyle/>
        <a:p>
          <a:endParaRPr lang="en-IN"/>
        </a:p>
      </dgm:t>
    </dgm:pt>
    <dgm:pt modelId="{4CFB5083-4D92-4418-91EB-91BAF515C335}" type="sibTrans" cxnId="{1311D681-0618-4091-98FA-B23C166CA6CE}">
      <dgm:prSet/>
      <dgm:spPr/>
      <dgm:t>
        <a:bodyPr/>
        <a:lstStyle/>
        <a:p>
          <a:endParaRPr lang="en-IN">
            <a:latin typeface="Garamond" panose="02020404030301010803" pitchFamily="18" charset="0"/>
          </a:endParaRPr>
        </a:p>
      </dgm:t>
    </dgm:pt>
    <dgm:pt modelId="{21239F6D-F06E-4931-BCA3-F6328F3A4B41}">
      <dgm:prSet/>
      <dgm:spPr/>
      <dgm:t>
        <a:bodyPr/>
        <a:lstStyle/>
        <a:p>
          <a:r>
            <a:rPr lang="en-US">
              <a:latin typeface="Garamond" panose="02020404030301010803" pitchFamily="18" charset="0"/>
            </a:rPr>
            <a:t>Azure argued that as PPL is not a registered copyright society under the Copyright Act, it cannot issue licenses or sue for infringement.</a:t>
          </a:r>
          <a:endParaRPr lang="en-IN">
            <a:latin typeface="Garamond" panose="02020404030301010803" pitchFamily="18" charset="0"/>
          </a:endParaRPr>
        </a:p>
      </dgm:t>
    </dgm:pt>
    <dgm:pt modelId="{0CECB3DE-94F1-440A-AF5C-4ED513353623}" type="parTrans" cxnId="{D45DD546-2700-4CB3-A327-272934A7E2A7}">
      <dgm:prSet/>
      <dgm:spPr/>
      <dgm:t>
        <a:bodyPr/>
        <a:lstStyle/>
        <a:p>
          <a:endParaRPr lang="en-IN"/>
        </a:p>
      </dgm:t>
    </dgm:pt>
    <dgm:pt modelId="{FD3D3F99-7831-48FA-9F27-208DE00CF16E}" type="sibTrans" cxnId="{D45DD546-2700-4CB3-A327-272934A7E2A7}">
      <dgm:prSet/>
      <dgm:spPr/>
      <dgm:t>
        <a:bodyPr/>
        <a:lstStyle/>
        <a:p>
          <a:endParaRPr lang="en-IN">
            <a:latin typeface="Garamond" panose="02020404030301010803" pitchFamily="18" charset="0"/>
          </a:endParaRPr>
        </a:p>
      </dgm:t>
    </dgm:pt>
    <dgm:pt modelId="{5A22D5A7-B4B7-44AC-AD9E-22D23CFBAB7B}">
      <dgm:prSet/>
      <dgm:spPr/>
      <dgm:t>
        <a:bodyPr/>
        <a:lstStyle/>
        <a:p>
          <a:r>
            <a:rPr lang="en-US">
              <a:latin typeface="Garamond" panose="02020404030301010803" pitchFamily="18" charset="0"/>
            </a:rPr>
            <a:t>Single Judge held that </a:t>
          </a:r>
          <a:r>
            <a:rPr lang="en-US" b="0" i="0">
              <a:latin typeface="Garamond" panose="02020404030301010803" pitchFamily="18" charset="0"/>
            </a:rPr>
            <a:t>through assignment deeds from music labels PPL became the owner of public performance rights in sound recordings. As such, PPL could license and sue for infringement, irrespective of its status as a copyright society.</a:t>
          </a:r>
          <a:endParaRPr lang="en-IN">
            <a:latin typeface="Garamond" panose="02020404030301010803" pitchFamily="18" charset="0"/>
          </a:endParaRPr>
        </a:p>
      </dgm:t>
    </dgm:pt>
    <dgm:pt modelId="{B86FE7FF-FA59-445E-A943-990A540A8150}" type="parTrans" cxnId="{E063633D-13B2-403D-9CE2-B67E30868C09}">
      <dgm:prSet/>
      <dgm:spPr/>
      <dgm:t>
        <a:bodyPr/>
        <a:lstStyle/>
        <a:p>
          <a:endParaRPr lang="en-IN"/>
        </a:p>
      </dgm:t>
    </dgm:pt>
    <dgm:pt modelId="{A2371D6D-62B7-4A76-B0BB-C03AA92E36D5}" type="sibTrans" cxnId="{E063633D-13B2-403D-9CE2-B67E30868C09}">
      <dgm:prSet/>
      <dgm:spPr/>
      <dgm:t>
        <a:bodyPr/>
        <a:lstStyle/>
        <a:p>
          <a:endParaRPr lang="en-IN"/>
        </a:p>
      </dgm:t>
    </dgm:pt>
    <dgm:pt modelId="{B5909EA1-842C-4FD1-8011-9286715B79AB}" type="pres">
      <dgm:prSet presAssocID="{1486C78E-3101-4F10-BFEB-9ED40DF0C109}" presName="outerComposite" presStyleCnt="0">
        <dgm:presLayoutVars>
          <dgm:chMax val="5"/>
          <dgm:dir/>
          <dgm:resizeHandles val="exact"/>
        </dgm:presLayoutVars>
      </dgm:prSet>
      <dgm:spPr/>
    </dgm:pt>
    <dgm:pt modelId="{B4212B9F-0243-4C0E-8D27-F9305F3D1286}" type="pres">
      <dgm:prSet presAssocID="{1486C78E-3101-4F10-BFEB-9ED40DF0C109}" presName="dummyMaxCanvas" presStyleCnt="0">
        <dgm:presLayoutVars/>
      </dgm:prSet>
      <dgm:spPr/>
    </dgm:pt>
    <dgm:pt modelId="{0ED03DE0-85EC-489A-B8C9-0FD38FE28564}" type="pres">
      <dgm:prSet presAssocID="{1486C78E-3101-4F10-BFEB-9ED40DF0C109}" presName="FiveNodes_1" presStyleLbl="node1" presStyleIdx="0" presStyleCnt="5">
        <dgm:presLayoutVars>
          <dgm:bulletEnabled val="1"/>
        </dgm:presLayoutVars>
      </dgm:prSet>
      <dgm:spPr/>
    </dgm:pt>
    <dgm:pt modelId="{F03C59F1-9DED-4D76-9D78-E8994FF4A48A}" type="pres">
      <dgm:prSet presAssocID="{1486C78E-3101-4F10-BFEB-9ED40DF0C109}" presName="FiveNodes_2" presStyleLbl="node1" presStyleIdx="1" presStyleCnt="5">
        <dgm:presLayoutVars>
          <dgm:bulletEnabled val="1"/>
        </dgm:presLayoutVars>
      </dgm:prSet>
      <dgm:spPr/>
    </dgm:pt>
    <dgm:pt modelId="{179CC165-7EF2-4759-803E-F6A5BF451363}" type="pres">
      <dgm:prSet presAssocID="{1486C78E-3101-4F10-BFEB-9ED40DF0C109}" presName="FiveNodes_3" presStyleLbl="node1" presStyleIdx="2" presStyleCnt="5">
        <dgm:presLayoutVars>
          <dgm:bulletEnabled val="1"/>
        </dgm:presLayoutVars>
      </dgm:prSet>
      <dgm:spPr/>
    </dgm:pt>
    <dgm:pt modelId="{ABC593AD-3B87-49DE-A85C-814B3458B60E}" type="pres">
      <dgm:prSet presAssocID="{1486C78E-3101-4F10-BFEB-9ED40DF0C109}" presName="FiveNodes_4" presStyleLbl="node1" presStyleIdx="3" presStyleCnt="5">
        <dgm:presLayoutVars>
          <dgm:bulletEnabled val="1"/>
        </dgm:presLayoutVars>
      </dgm:prSet>
      <dgm:spPr/>
    </dgm:pt>
    <dgm:pt modelId="{DDA52041-4114-4443-A839-6D5DE787C004}" type="pres">
      <dgm:prSet presAssocID="{1486C78E-3101-4F10-BFEB-9ED40DF0C109}" presName="FiveNodes_5" presStyleLbl="node1" presStyleIdx="4" presStyleCnt="5">
        <dgm:presLayoutVars>
          <dgm:bulletEnabled val="1"/>
        </dgm:presLayoutVars>
      </dgm:prSet>
      <dgm:spPr/>
    </dgm:pt>
    <dgm:pt modelId="{72DBFA22-D402-4E85-8D81-028DAC55BCBA}" type="pres">
      <dgm:prSet presAssocID="{1486C78E-3101-4F10-BFEB-9ED40DF0C109}" presName="FiveConn_1-2" presStyleLbl="fgAccFollowNode1" presStyleIdx="0" presStyleCnt="4">
        <dgm:presLayoutVars>
          <dgm:bulletEnabled val="1"/>
        </dgm:presLayoutVars>
      </dgm:prSet>
      <dgm:spPr/>
    </dgm:pt>
    <dgm:pt modelId="{E112A165-5174-4BB9-8EBB-743CA7F2A5DF}" type="pres">
      <dgm:prSet presAssocID="{1486C78E-3101-4F10-BFEB-9ED40DF0C109}" presName="FiveConn_2-3" presStyleLbl="fgAccFollowNode1" presStyleIdx="1" presStyleCnt="4">
        <dgm:presLayoutVars>
          <dgm:bulletEnabled val="1"/>
        </dgm:presLayoutVars>
      </dgm:prSet>
      <dgm:spPr/>
    </dgm:pt>
    <dgm:pt modelId="{4B1C9A84-E3A2-4E65-8913-4D2CBB99D2A2}" type="pres">
      <dgm:prSet presAssocID="{1486C78E-3101-4F10-BFEB-9ED40DF0C109}" presName="FiveConn_3-4" presStyleLbl="fgAccFollowNode1" presStyleIdx="2" presStyleCnt="4">
        <dgm:presLayoutVars>
          <dgm:bulletEnabled val="1"/>
        </dgm:presLayoutVars>
      </dgm:prSet>
      <dgm:spPr/>
    </dgm:pt>
    <dgm:pt modelId="{A81AF189-09C0-4830-80EE-7FF9C10C2C3C}" type="pres">
      <dgm:prSet presAssocID="{1486C78E-3101-4F10-BFEB-9ED40DF0C109}" presName="FiveConn_4-5" presStyleLbl="fgAccFollowNode1" presStyleIdx="3" presStyleCnt="4">
        <dgm:presLayoutVars>
          <dgm:bulletEnabled val="1"/>
        </dgm:presLayoutVars>
      </dgm:prSet>
      <dgm:spPr/>
    </dgm:pt>
    <dgm:pt modelId="{5718437C-B83D-4ED5-9170-A760A54250AB}" type="pres">
      <dgm:prSet presAssocID="{1486C78E-3101-4F10-BFEB-9ED40DF0C109}" presName="FiveNodes_1_text" presStyleLbl="node1" presStyleIdx="4" presStyleCnt="5">
        <dgm:presLayoutVars>
          <dgm:bulletEnabled val="1"/>
        </dgm:presLayoutVars>
      </dgm:prSet>
      <dgm:spPr/>
    </dgm:pt>
    <dgm:pt modelId="{18B4C93F-9976-4572-A500-E494CF6B53CA}" type="pres">
      <dgm:prSet presAssocID="{1486C78E-3101-4F10-BFEB-9ED40DF0C109}" presName="FiveNodes_2_text" presStyleLbl="node1" presStyleIdx="4" presStyleCnt="5">
        <dgm:presLayoutVars>
          <dgm:bulletEnabled val="1"/>
        </dgm:presLayoutVars>
      </dgm:prSet>
      <dgm:spPr/>
    </dgm:pt>
    <dgm:pt modelId="{D67E30E0-8665-4F81-86DB-9B279CFCC88F}" type="pres">
      <dgm:prSet presAssocID="{1486C78E-3101-4F10-BFEB-9ED40DF0C109}" presName="FiveNodes_3_text" presStyleLbl="node1" presStyleIdx="4" presStyleCnt="5">
        <dgm:presLayoutVars>
          <dgm:bulletEnabled val="1"/>
        </dgm:presLayoutVars>
      </dgm:prSet>
      <dgm:spPr/>
    </dgm:pt>
    <dgm:pt modelId="{15E89C61-10ED-4C46-9C97-A031623A24A2}" type="pres">
      <dgm:prSet presAssocID="{1486C78E-3101-4F10-BFEB-9ED40DF0C109}" presName="FiveNodes_4_text" presStyleLbl="node1" presStyleIdx="4" presStyleCnt="5">
        <dgm:presLayoutVars>
          <dgm:bulletEnabled val="1"/>
        </dgm:presLayoutVars>
      </dgm:prSet>
      <dgm:spPr/>
    </dgm:pt>
    <dgm:pt modelId="{DDDEE419-52B1-4E07-A124-7766D0AEA678}" type="pres">
      <dgm:prSet presAssocID="{1486C78E-3101-4F10-BFEB-9ED40DF0C109}" presName="FiveNodes_5_text" presStyleLbl="node1" presStyleIdx="4" presStyleCnt="5">
        <dgm:presLayoutVars>
          <dgm:bulletEnabled val="1"/>
        </dgm:presLayoutVars>
      </dgm:prSet>
      <dgm:spPr/>
    </dgm:pt>
  </dgm:ptLst>
  <dgm:cxnLst>
    <dgm:cxn modelId="{01C0C82A-5E06-41C4-B8DD-62FABA513F01}" srcId="{1486C78E-3101-4F10-BFEB-9ED40DF0C109}" destId="{F27051E9-641D-461E-B2E3-C2EACA5FA6D7}" srcOrd="1" destOrd="0" parTransId="{C385D59D-5BAF-47D6-9851-7B140953EC42}" sibTransId="{0A87973E-16B8-4EBB-B5D5-CCEA114C1BB7}"/>
    <dgm:cxn modelId="{9B4DEC2B-7794-4B47-8341-D1A20EA7F16B}" type="presOf" srcId="{197D7F8A-6D18-4E02-B2BC-E922337B245A}" destId="{72DBFA22-D402-4E85-8D81-028DAC55BCBA}" srcOrd="0" destOrd="0" presId="urn:microsoft.com/office/officeart/2005/8/layout/vProcess5"/>
    <dgm:cxn modelId="{7C2F9431-C864-4E81-959A-28EA39858010}" type="presOf" srcId="{3059E172-38AE-4A3F-80BA-C2F7B51BCAC2}" destId="{179CC165-7EF2-4759-803E-F6A5BF451363}" srcOrd="0" destOrd="0" presId="urn:microsoft.com/office/officeart/2005/8/layout/vProcess5"/>
    <dgm:cxn modelId="{E063633D-13B2-403D-9CE2-B67E30868C09}" srcId="{1486C78E-3101-4F10-BFEB-9ED40DF0C109}" destId="{5A22D5A7-B4B7-44AC-AD9E-22D23CFBAB7B}" srcOrd="4" destOrd="0" parTransId="{B86FE7FF-FA59-445E-A943-990A540A8150}" sibTransId="{A2371D6D-62B7-4A76-B0BB-C03AA92E36D5}"/>
    <dgm:cxn modelId="{F104CF5C-25C8-4DFD-8F2D-07E27B67CB37}" type="presOf" srcId="{F27051E9-641D-461E-B2E3-C2EACA5FA6D7}" destId="{18B4C93F-9976-4572-A500-E494CF6B53CA}" srcOrd="1" destOrd="0" presId="urn:microsoft.com/office/officeart/2005/8/layout/vProcess5"/>
    <dgm:cxn modelId="{D45DD546-2700-4CB3-A327-272934A7E2A7}" srcId="{1486C78E-3101-4F10-BFEB-9ED40DF0C109}" destId="{21239F6D-F06E-4931-BCA3-F6328F3A4B41}" srcOrd="3" destOrd="0" parTransId="{0CECB3DE-94F1-440A-AF5C-4ED513353623}" sibTransId="{FD3D3F99-7831-48FA-9F27-208DE00CF16E}"/>
    <dgm:cxn modelId="{931F6F4B-1F21-4ECB-A0D3-B1C6ED240970}" type="presOf" srcId="{0A87973E-16B8-4EBB-B5D5-CCEA114C1BB7}" destId="{E112A165-5174-4BB9-8EBB-743CA7F2A5DF}" srcOrd="0" destOrd="0" presId="urn:microsoft.com/office/officeart/2005/8/layout/vProcess5"/>
    <dgm:cxn modelId="{3EF21C52-52C8-4A2C-8D6F-90BE43C979F5}" type="presOf" srcId="{1486C78E-3101-4F10-BFEB-9ED40DF0C109}" destId="{B5909EA1-842C-4FD1-8011-9286715B79AB}" srcOrd="0" destOrd="0" presId="urn:microsoft.com/office/officeart/2005/8/layout/vProcess5"/>
    <dgm:cxn modelId="{1311D681-0618-4091-98FA-B23C166CA6CE}" srcId="{1486C78E-3101-4F10-BFEB-9ED40DF0C109}" destId="{3059E172-38AE-4A3F-80BA-C2F7B51BCAC2}" srcOrd="2" destOrd="0" parTransId="{95EDC9DB-C5C8-4162-ACDA-3BEBADD33FDE}" sibTransId="{4CFB5083-4D92-4418-91EB-91BAF515C335}"/>
    <dgm:cxn modelId="{AB22D084-B97D-46FD-B701-DFE17A141920}" type="presOf" srcId="{4CFB5083-4D92-4418-91EB-91BAF515C335}" destId="{4B1C9A84-E3A2-4E65-8913-4D2CBB99D2A2}" srcOrd="0" destOrd="0" presId="urn:microsoft.com/office/officeart/2005/8/layout/vProcess5"/>
    <dgm:cxn modelId="{91513E8A-6359-4BC8-A7BD-53E2A434C138}" type="presOf" srcId="{5A22D5A7-B4B7-44AC-AD9E-22D23CFBAB7B}" destId="{DDDEE419-52B1-4E07-A124-7766D0AEA678}" srcOrd="1" destOrd="0" presId="urn:microsoft.com/office/officeart/2005/8/layout/vProcess5"/>
    <dgm:cxn modelId="{DAA72090-81C1-45E4-B3E2-58859F55AA79}" type="presOf" srcId="{177EE9F8-E846-4D9C-9F60-121101339416}" destId="{5718437C-B83D-4ED5-9170-A760A54250AB}" srcOrd="1" destOrd="0" presId="urn:microsoft.com/office/officeart/2005/8/layout/vProcess5"/>
    <dgm:cxn modelId="{FEAB2FA0-0326-4768-A7B6-8C8A20E2F91F}" type="presOf" srcId="{177EE9F8-E846-4D9C-9F60-121101339416}" destId="{0ED03DE0-85EC-489A-B8C9-0FD38FE28564}" srcOrd="0" destOrd="0" presId="urn:microsoft.com/office/officeart/2005/8/layout/vProcess5"/>
    <dgm:cxn modelId="{50FF03A1-ED29-43A5-8C2D-029740F6B839}" type="presOf" srcId="{FD3D3F99-7831-48FA-9F27-208DE00CF16E}" destId="{A81AF189-09C0-4830-80EE-7FF9C10C2C3C}" srcOrd="0" destOrd="0" presId="urn:microsoft.com/office/officeart/2005/8/layout/vProcess5"/>
    <dgm:cxn modelId="{4B18D0BC-6131-43FC-A5B2-C18EAA9B138F}" type="presOf" srcId="{5A22D5A7-B4B7-44AC-AD9E-22D23CFBAB7B}" destId="{DDA52041-4114-4443-A839-6D5DE787C004}" srcOrd="0" destOrd="0" presId="urn:microsoft.com/office/officeart/2005/8/layout/vProcess5"/>
    <dgm:cxn modelId="{92ABA7C2-CD9C-4E1E-AFD5-D2C3FA38FB4D}" type="presOf" srcId="{21239F6D-F06E-4931-BCA3-F6328F3A4B41}" destId="{ABC593AD-3B87-49DE-A85C-814B3458B60E}" srcOrd="0" destOrd="0" presId="urn:microsoft.com/office/officeart/2005/8/layout/vProcess5"/>
    <dgm:cxn modelId="{C56E50D6-9D5F-47B4-BF05-22192C73ED7F}" srcId="{1486C78E-3101-4F10-BFEB-9ED40DF0C109}" destId="{177EE9F8-E846-4D9C-9F60-121101339416}" srcOrd="0" destOrd="0" parTransId="{4478C18F-503B-4B63-B65C-0BB3E3D27F29}" sibTransId="{197D7F8A-6D18-4E02-B2BC-E922337B245A}"/>
    <dgm:cxn modelId="{F15659DF-10E9-4E5E-AC1E-A064EB1590F3}" type="presOf" srcId="{F27051E9-641D-461E-B2E3-C2EACA5FA6D7}" destId="{F03C59F1-9DED-4D76-9D78-E8994FF4A48A}" srcOrd="0" destOrd="0" presId="urn:microsoft.com/office/officeart/2005/8/layout/vProcess5"/>
    <dgm:cxn modelId="{8F3AD9E3-D216-4AA4-8A7C-051214C3E01A}" type="presOf" srcId="{21239F6D-F06E-4931-BCA3-F6328F3A4B41}" destId="{15E89C61-10ED-4C46-9C97-A031623A24A2}" srcOrd="1" destOrd="0" presId="urn:microsoft.com/office/officeart/2005/8/layout/vProcess5"/>
    <dgm:cxn modelId="{A83670E6-BB55-44F0-9AFF-1C6F5CB77703}" type="presOf" srcId="{3059E172-38AE-4A3F-80BA-C2F7B51BCAC2}" destId="{D67E30E0-8665-4F81-86DB-9B279CFCC88F}" srcOrd="1" destOrd="0" presId="urn:microsoft.com/office/officeart/2005/8/layout/vProcess5"/>
    <dgm:cxn modelId="{F2693D4D-5F4C-4039-AC6F-AC094C9EB0B2}" type="presParOf" srcId="{B5909EA1-842C-4FD1-8011-9286715B79AB}" destId="{B4212B9F-0243-4C0E-8D27-F9305F3D1286}" srcOrd="0" destOrd="0" presId="urn:microsoft.com/office/officeart/2005/8/layout/vProcess5"/>
    <dgm:cxn modelId="{C8684EE6-6E99-48E4-BC20-0A542CFB1304}" type="presParOf" srcId="{B5909EA1-842C-4FD1-8011-9286715B79AB}" destId="{0ED03DE0-85EC-489A-B8C9-0FD38FE28564}" srcOrd="1" destOrd="0" presId="urn:microsoft.com/office/officeart/2005/8/layout/vProcess5"/>
    <dgm:cxn modelId="{0DF1B9B6-6279-42DB-8C19-7D2EF813D5A7}" type="presParOf" srcId="{B5909EA1-842C-4FD1-8011-9286715B79AB}" destId="{F03C59F1-9DED-4D76-9D78-E8994FF4A48A}" srcOrd="2" destOrd="0" presId="urn:microsoft.com/office/officeart/2005/8/layout/vProcess5"/>
    <dgm:cxn modelId="{61278C7C-5470-44F6-9674-308084B2A73B}" type="presParOf" srcId="{B5909EA1-842C-4FD1-8011-9286715B79AB}" destId="{179CC165-7EF2-4759-803E-F6A5BF451363}" srcOrd="3" destOrd="0" presId="urn:microsoft.com/office/officeart/2005/8/layout/vProcess5"/>
    <dgm:cxn modelId="{57E1CF45-7168-4792-A8A4-5DDF0325685A}" type="presParOf" srcId="{B5909EA1-842C-4FD1-8011-9286715B79AB}" destId="{ABC593AD-3B87-49DE-A85C-814B3458B60E}" srcOrd="4" destOrd="0" presId="urn:microsoft.com/office/officeart/2005/8/layout/vProcess5"/>
    <dgm:cxn modelId="{9F07491C-A18B-477C-8446-C4005C285788}" type="presParOf" srcId="{B5909EA1-842C-4FD1-8011-9286715B79AB}" destId="{DDA52041-4114-4443-A839-6D5DE787C004}" srcOrd="5" destOrd="0" presId="urn:microsoft.com/office/officeart/2005/8/layout/vProcess5"/>
    <dgm:cxn modelId="{BC1E16C5-CCDC-4633-8FC8-9083CD9A7B57}" type="presParOf" srcId="{B5909EA1-842C-4FD1-8011-9286715B79AB}" destId="{72DBFA22-D402-4E85-8D81-028DAC55BCBA}" srcOrd="6" destOrd="0" presId="urn:microsoft.com/office/officeart/2005/8/layout/vProcess5"/>
    <dgm:cxn modelId="{5A5B306F-C7C6-43AD-8065-1976545039D6}" type="presParOf" srcId="{B5909EA1-842C-4FD1-8011-9286715B79AB}" destId="{E112A165-5174-4BB9-8EBB-743CA7F2A5DF}" srcOrd="7" destOrd="0" presId="urn:microsoft.com/office/officeart/2005/8/layout/vProcess5"/>
    <dgm:cxn modelId="{02F720C6-B5ED-4A8C-8A4A-5C63F00B42F9}" type="presParOf" srcId="{B5909EA1-842C-4FD1-8011-9286715B79AB}" destId="{4B1C9A84-E3A2-4E65-8913-4D2CBB99D2A2}" srcOrd="8" destOrd="0" presId="urn:microsoft.com/office/officeart/2005/8/layout/vProcess5"/>
    <dgm:cxn modelId="{612479A2-ECB7-460E-9F8F-5893CBFDB6E4}" type="presParOf" srcId="{B5909EA1-842C-4FD1-8011-9286715B79AB}" destId="{A81AF189-09C0-4830-80EE-7FF9C10C2C3C}" srcOrd="9" destOrd="0" presId="urn:microsoft.com/office/officeart/2005/8/layout/vProcess5"/>
    <dgm:cxn modelId="{558442AD-E1C1-4F99-B748-9A224E3C82D1}" type="presParOf" srcId="{B5909EA1-842C-4FD1-8011-9286715B79AB}" destId="{5718437C-B83D-4ED5-9170-A760A54250AB}" srcOrd="10" destOrd="0" presId="urn:microsoft.com/office/officeart/2005/8/layout/vProcess5"/>
    <dgm:cxn modelId="{ADC9FA6A-13DC-4BE1-8C18-984B7D8DC7E6}" type="presParOf" srcId="{B5909EA1-842C-4FD1-8011-9286715B79AB}" destId="{18B4C93F-9976-4572-A500-E494CF6B53CA}" srcOrd="11" destOrd="0" presId="urn:microsoft.com/office/officeart/2005/8/layout/vProcess5"/>
    <dgm:cxn modelId="{B93B619E-C548-48EA-9679-2600EE427F0A}" type="presParOf" srcId="{B5909EA1-842C-4FD1-8011-9286715B79AB}" destId="{D67E30E0-8665-4F81-86DB-9B279CFCC88F}" srcOrd="12" destOrd="0" presId="urn:microsoft.com/office/officeart/2005/8/layout/vProcess5"/>
    <dgm:cxn modelId="{9049775A-498A-4490-9FED-6F716EBAC5F2}" type="presParOf" srcId="{B5909EA1-842C-4FD1-8011-9286715B79AB}" destId="{15E89C61-10ED-4C46-9C97-A031623A24A2}" srcOrd="13" destOrd="0" presId="urn:microsoft.com/office/officeart/2005/8/layout/vProcess5"/>
    <dgm:cxn modelId="{838343E9-188C-40B3-9AAC-FAAE10B5BBCC}" type="presParOf" srcId="{B5909EA1-842C-4FD1-8011-9286715B79AB}" destId="{DDDEE419-52B1-4E07-A124-7766D0AEA67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49CD224-1AE7-424F-8F96-A558149AACA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IN"/>
        </a:p>
      </dgm:t>
    </dgm:pt>
    <dgm:pt modelId="{4923546A-8527-46BA-8F24-A36A2CD268E4}">
      <dgm:prSet/>
      <dgm:spPr/>
      <dgm:t>
        <a:bodyPr/>
        <a:lstStyle/>
        <a:p>
          <a:r>
            <a:rPr lang="en-US" dirty="0">
              <a:latin typeface="Garamond" panose="02020404030301010803" pitchFamily="18" charset="0"/>
            </a:rPr>
            <a:t>Azure filed an appeal before the Division Bench, which overruled the order of the Single Judge and held that:</a:t>
          </a:r>
          <a:endParaRPr lang="en-IN" dirty="0">
            <a:latin typeface="Garamond" panose="02020404030301010803" pitchFamily="18" charset="0"/>
          </a:endParaRPr>
        </a:p>
      </dgm:t>
    </dgm:pt>
    <dgm:pt modelId="{82639A38-7940-4380-8820-DB3C511BF009}" type="parTrans" cxnId="{321444D2-C692-4267-B14D-792BC1B9ADA7}">
      <dgm:prSet/>
      <dgm:spPr/>
      <dgm:t>
        <a:bodyPr/>
        <a:lstStyle/>
        <a:p>
          <a:endParaRPr lang="en-IN"/>
        </a:p>
      </dgm:t>
    </dgm:pt>
    <dgm:pt modelId="{8BB94181-FD82-4D66-B146-C62453ABC9C6}" type="sibTrans" cxnId="{321444D2-C692-4267-B14D-792BC1B9ADA7}">
      <dgm:prSet/>
      <dgm:spPr/>
      <dgm:t>
        <a:bodyPr/>
        <a:lstStyle/>
        <a:p>
          <a:endParaRPr lang="en-IN"/>
        </a:p>
      </dgm:t>
    </dgm:pt>
    <dgm:pt modelId="{2A877604-39E6-4763-92C8-6A484FAFC1CB}">
      <dgm:prSet custT="1"/>
      <dgm:spPr/>
      <dgm:t>
        <a:bodyPr/>
        <a:lstStyle/>
        <a:p>
          <a:pPr algn="just"/>
          <a:r>
            <a:rPr lang="en-US" sz="2200" i="1" dirty="0">
              <a:latin typeface="Garamond" panose="02020404030301010803" pitchFamily="18" charset="0"/>
            </a:rPr>
            <a:t>Section 33(1) is worded in proscriptive terms. It unequivocally proscribes any person, or association of persons, from ‘carrying on the business of issuing or granting licenses in respect of any work in which copyright subsists…’ except in accordance with registration granted under Section 33(3).”</a:t>
          </a:r>
          <a:endParaRPr lang="en-IN" sz="2200" dirty="0">
            <a:latin typeface="Garamond" panose="02020404030301010803" pitchFamily="18" charset="0"/>
          </a:endParaRPr>
        </a:p>
      </dgm:t>
    </dgm:pt>
    <dgm:pt modelId="{3188CACE-666D-49AD-A7B1-059C15E00168}" type="parTrans" cxnId="{10153A52-6513-4837-87E5-71962CC88206}">
      <dgm:prSet/>
      <dgm:spPr/>
      <dgm:t>
        <a:bodyPr/>
        <a:lstStyle/>
        <a:p>
          <a:endParaRPr lang="en-IN"/>
        </a:p>
      </dgm:t>
    </dgm:pt>
    <dgm:pt modelId="{51A86C75-2867-40D3-8DE0-A7FF33CFB42C}" type="sibTrans" cxnId="{10153A52-6513-4837-87E5-71962CC88206}">
      <dgm:prSet/>
      <dgm:spPr/>
      <dgm:t>
        <a:bodyPr/>
        <a:lstStyle/>
        <a:p>
          <a:endParaRPr lang="en-IN"/>
        </a:p>
      </dgm:t>
    </dgm:pt>
    <dgm:pt modelId="{603DBB65-4C86-49BC-A2C4-A80EF1BE6B84}">
      <dgm:prSet custT="1"/>
      <dgm:spPr/>
      <dgm:t>
        <a:bodyPr/>
        <a:lstStyle/>
        <a:p>
          <a:pPr algn="just"/>
          <a:r>
            <a:rPr lang="en-US" sz="2200" b="0" i="0" dirty="0">
              <a:latin typeface="Garamond" panose="02020404030301010803" pitchFamily="18" charset="0"/>
            </a:rPr>
            <a:t>As per Section 33 of the Act, only a registered copyright society is permitted to carry out the business of issuing licenses for the use of such works. PPL cannot issue licenses for public performance of sound recordings, as it is not a registered copyright society under the Copyright Act.</a:t>
          </a:r>
          <a:endParaRPr lang="en-IN" sz="2200" dirty="0">
            <a:latin typeface="Garamond" panose="02020404030301010803" pitchFamily="18" charset="0"/>
          </a:endParaRPr>
        </a:p>
      </dgm:t>
    </dgm:pt>
    <dgm:pt modelId="{226B79D3-D8A5-4454-93F3-F37145871B6E}" type="parTrans" cxnId="{1EAFB8BB-1A4B-4759-BBA8-93280E8F7333}">
      <dgm:prSet/>
      <dgm:spPr/>
      <dgm:t>
        <a:bodyPr/>
        <a:lstStyle/>
        <a:p>
          <a:endParaRPr lang="en-IN"/>
        </a:p>
      </dgm:t>
    </dgm:pt>
    <dgm:pt modelId="{E47046CD-0AF8-4EB2-AB29-6ED121AD8CFD}" type="sibTrans" cxnId="{1EAFB8BB-1A4B-4759-BBA8-93280E8F7333}">
      <dgm:prSet/>
      <dgm:spPr/>
      <dgm:t>
        <a:bodyPr/>
        <a:lstStyle/>
        <a:p>
          <a:endParaRPr lang="en-IN"/>
        </a:p>
      </dgm:t>
    </dgm:pt>
    <dgm:pt modelId="{DD1BB230-2DA5-4381-9112-9365866FD6F6}">
      <dgm:prSet custT="1"/>
      <dgm:spPr/>
      <dgm:t>
        <a:bodyPr/>
        <a:lstStyle/>
        <a:p>
          <a:pPr algn="just"/>
          <a:r>
            <a:rPr lang="en-US" sz="2200" b="0" i="0" dirty="0">
              <a:latin typeface="Garamond" panose="02020404030301010803" pitchFamily="18" charset="0"/>
            </a:rPr>
            <a:t>While PPL relied on its rights as an assignee to issue licenses, the Court rejected this</a:t>
          </a:r>
          <a:r>
            <a:rPr lang="en-US" sz="2200" dirty="0">
              <a:latin typeface="Garamond" panose="02020404030301010803" pitchFamily="18" charset="0"/>
            </a:rPr>
            <a:t> claim and opined </a:t>
          </a:r>
          <a:r>
            <a:rPr lang="en-US" sz="2200" b="0" i="0" dirty="0">
              <a:latin typeface="Garamond" panose="02020404030301010803" pitchFamily="18" charset="0"/>
            </a:rPr>
            <a:t>that the business of issuing </a:t>
          </a:r>
          <a:r>
            <a:rPr lang="en-US" sz="2200" b="0" i="0" dirty="0" err="1">
              <a:latin typeface="Garamond" panose="02020404030301010803" pitchFamily="18" charset="0"/>
            </a:rPr>
            <a:t>licences</a:t>
          </a:r>
          <a:r>
            <a:rPr lang="en-US" sz="2200" b="0" i="0" dirty="0">
              <a:latin typeface="Garamond" panose="02020404030301010803" pitchFamily="18" charset="0"/>
            </a:rPr>
            <a:t> </a:t>
          </a:r>
          <a:r>
            <a:rPr lang="en-US" sz="2200" b="0" i="1" dirty="0" err="1">
              <a:latin typeface="Garamond" panose="02020404030301010803" pitchFamily="18" charset="0"/>
            </a:rPr>
            <a:t>en</a:t>
          </a:r>
          <a:r>
            <a:rPr lang="en-US" sz="2200" b="0" i="1" dirty="0">
              <a:latin typeface="Garamond" panose="02020404030301010803" pitchFamily="18" charset="0"/>
            </a:rPr>
            <a:t> masse </a:t>
          </a:r>
          <a:r>
            <a:rPr lang="en-US" sz="2200" b="0" i="0" dirty="0">
              <a:latin typeface="Garamond" panose="02020404030301010803" pitchFamily="18" charset="0"/>
            </a:rPr>
            <a:t>falls squarely within the regulatory regime of copyright societies. It agreed with Azure’s argument that allowing PPL to operate without registration would render the statutory framework meaningless.</a:t>
          </a:r>
          <a:endParaRPr lang="en-IN" sz="2200" dirty="0">
            <a:latin typeface="Garamond" panose="02020404030301010803" pitchFamily="18" charset="0"/>
          </a:endParaRPr>
        </a:p>
      </dgm:t>
    </dgm:pt>
    <dgm:pt modelId="{6273C28F-EB2C-42EA-B1E2-08F5A7242E18}" type="parTrans" cxnId="{22BAAA9E-7B32-4F78-BCA3-BC73728640DD}">
      <dgm:prSet/>
      <dgm:spPr/>
      <dgm:t>
        <a:bodyPr/>
        <a:lstStyle/>
        <a:p>
          <a:endParaRPr lang="en-IN"/>
        </a:p>
      </dgm:t>
    </dgm:pt>
    <dgm:pt modelId="{4F9E1F2C-E0FA-4E34-9808-A1A468798666}" type="sibTrans" cxnId="{22BAAA9E-7B32-4F78-BCA3-BC73728640DD}">
      <dgm:prSet/>
      <dgm:spPr/>
      <dgm:t>
        <a:bodyPr/>
        <a:lstStyle/>
        <a:p>
          <a:endParaRPr lang="en-IN"/>
        </a:p>
      </dgm:t>
    </dgm:pt>
    <dgm:pt modelId="{6D1E01A3-51E6-43DE-BA85-A217500440CD}">
      <dgm:prSet/>
      <dgm:spPr/>
      <dgm:t>
        <a:bodyPr/>
        <a:lstStyle/>
        <a:p>
          <a:pPr algn="just"/>
          <a:r>
            <a:rPr lang="en-US" b="0" i="0" dirty="0">
              <a:latin typeface="Garamond" panose="02020404030301010803" pitchFamily="18" charset="0"/>
            </a:rPr>
            <a:t>Azure was directed to pay to PPL for the songs played by it, a sum equivalent to what is charged by </a:t>
          </a:r>
          <a:r>
            <a:rPr lang="en-US" dirty="0">
              <a:latin typeface="Garamond" panose="02020404030301010803" pitchFamily="18" charset="0"/>
            </a:rPr>
            <a:t>Recorded Music Performance Limited (RMPL)</a:t>
          </a:r>
          <a:r>
            <a:rPr lang="en-US" b="0" i="0" dirty="0">
              <a:latin typeface="Garamond" panose="02020404030301010803" pitchFamily="18" charset="0"/>
            </a:rPr>
            <a:t>, as if PPL were a member of RMPL. This direction has been stayed by the Supreme Court on April 21, 2025, in an SLP filed by PPL.</a:t>
          </a:r>
          <a:endParaRPr lang="en-IN" dirty="0">
            <a:latin typeface="Garamond" panose="02020404030301010803" pitchFamily="18" charset="0"/>
          </a:endParaRPr>
        </a:p>
      </dgm:t>
    </dgm:pt>
    <dgm:pt modelId="{46AB452B-ADBD-492B-A593-98FAC3FF182F}" type="parTrans" cxnId="{F040A1F7-341A-4317-BCC1-FD5ACBC47066}">
      <dgm:prSet/>
      <dgm:spPr/>
      <dgm:t>
        <a:bodyPr/>
        <a:lstStyle/>
        <a:p>
          <a:endParaRPr lang="en-IN"/>
        </a:p>
      </dgm:t>
    </dgm:pt>
    <dgm:pt modelId="{737F3F9E-BBC2-4FFB-A415-3C8EE2AF1C9D}" type="sibTrans" cxnId="{F040A1F7-341A-4317-BCC1-FD5ACBC47066}">
      <dgm:prSet/>
      <dgm:spPr/>
      <dgm:t>
        <a:bodyPr/>
        <a:lstStyle/>
        <a:p>
          <a:endParaRPr lang="en-IN"/>
        </a:p>
      </dgm:t>
    </dgm:pt>
    <dgm:pt modelId="{36B07925-F50C-444F-A6C4-9A03B94DCC1E}" type="pres">
      <dgm:prSet presAssocID="{D49CD224-1AE7-424F-8F96-A558149AACA1}" presName="linear" presStyleCnt="0">
        <dgm:presLayoutVars>
          <dgm:animLvl val="lvl"/>
          <dgm:resizeHandles val="exact"/>
        </dgm:presLayoutVars>
      </dgm:prSet>
      <dgm:spPr/>
    </dgm:pt>
    <dgm:pt modelId="{CC09E282-7662-402B-8F70-4D9DB59EE70C}" type="pres">
      <dgm:prSet presAssocID="{4923546A-8527-46BA-8F24-A36A2CD268E4}" presName="parentText" presStyleLbl="node1" presStyleIdx="0" presStyleCnt="2" custScaleX="98467" custScaleY="59138">
        <dgm:presLayoutVars>
          <dgm:chMax val="0"/>
          <dgm:bulletEnabled val="1"/>
        </dgm:presLayoutVars>
      </dgm:prSet>
      <dgm:spPr/>
    </dgm:pt>
    <dgm:pt modelId="{36AD24AB-10A8-400A-B011-9878281FFDB4}" type="pres">
      <dgm:prSet presAssocID="{4923546A-8527-46BA-8F24-A36A2CD268E4}" presName="childText" presStyleLbl="revTx" presStyleIdx="0" presStyleCnt="1">
        <dgm:presLayoutVars>
          <dgm:bulletEnabled val="1"/>
        </dgm:presLayoutVars>
      </dgm:prSet>
      <dgm:spPr/>
    </dgm:pt>
    <dgm:pt modelId="{15F6579D-383D-4734-853A-54D3B8F90D38}" type="pres">
      <dgm:prSet presAssocID="{6D1E01A3-51E6-43DE-BA85-A217500440CD}" presName="parentText" presStyleLbl="node1" presStyleIdx="1" presStyleCnt="2" custScaleX="99080" custScaleY="101154">
        <dgm:presLayoutVars>
          <dgm:chMax val="0"/>
          <dgm:bulletEnabled val="1"/>
        </dgm:presLayoutVars>
      </dgm:prSet>
      <dgm:spPr/>
    </dgm:pt>
  </dgm:ptLst>
  <dgm:cxnLst>
    <dgm:cxn modelId="{F9BCF22D-6ADC-49D0-8F0B-D8020E8B970B}" type="presOf" srcId="{4923546A-8527-46BA-8F24-A36A2CD268E4}" destId="{CC09E282-7662-402B-8F70-4D9DB59EE70C}" srcOrd="0" destOrd="0" presId="urn:microsoft.com/office/officeart/2005/8/layout/vList2"/>
    <dgm:cxn modelId="{10153A52-6513-4837-87E5-71962CC88206}" srcId="{4923546A-8527-46BA-8F24-A36A2CD268E4}" destId="{2A877604-39E6-4763-92C8-6A484FAFC1CB}" srcOrd="0" destOrd="0" parTransId="{3188CACE-666D-49AD-A7B1-059C15E00168}" sibTransId="{51A86C75-2867-40D3-8DE0-A7FF33CFB42C}"/>
    <dgm:cxn modelId="{11A26874-1AC5-4B0C-977D-A59D6A2F9CCF}" type="presOf" srcId="{DD1BB230-2DA5-4381-9112-9365866FD6F6}" destId="{36AD24AB-10A8-400A-B011-9878281FFDB4}" srcOrd="0" destOrd="2" presId="urn:microsoft.com/office/officeart/2005/8/layout/vList2"/>
    <dgm:cxn modelId="{22BAAA9E-7B32-4F78-BCA3-BC73728640DD}" srcId="{4923546A-8527-46BA-8F24-A36A2CD268E4}" destId="{DD1BB230-2DA5-4381-9112-9365866FD6F6}" srcOrd="2" destOrd="0" parTransId="{6273C28F-EB2C-42EA-B1E2-08F5A7242E18}" sibTransId="{4F9E1F2C-E0FA-4E34-9808-A1A468798666}"/>
    <dgm:cxn modelId="{A43D5AB3-B6EE-4755-B413-3CCF07566E34}" type="presOf" srcId="{D49CD224-1AE7-424F-8F96-A558149AACA1}" destId="{36B07925-F50C-444F-A6C4-9A03B94DCC1E}" srcOrd="0" destOrd="0" presId="urn:microsoft.com/office/officeart/2005/8/layout/vList2"/>
    <dgm:cxn modelId="{F4D2B7BB-E120-48FB-8F82-09F3D7EBBD24}" type="presOf" srcId="{6D1E01A3-51E6-43DE-BA85-A217500440CD}" destId="{15F6579D-383D-4734-853A-54D3B8F90D38}" srcOrd="0" destOrd="0" presId="urn:microsoft.com/office/officeart/2005/8/layout/vList2"/>
    <dgm:cxn modelId="{1EAFB8BB-1A4B-4759-BBA8-93280E8F7333}" srcId="{4923546A-8527-46BA-8F24-A36A2CD268E4}" destId="{603DBB65-4C86-49BC-A2C4-A80EF1BE6B84}" srcOrd="1" destOrd="0" parTransId="{226B79D3-D8A5-4454-93F3-F37145871B6E}" sibTransId="{E47046CD-0AF8-4EB2-AB29-6ED121AD8CFD}"/>
    <dgm:cxn modelId="{C67647C3-2C8A-4CF0-A15F-94A633BD0166}" type="presOf" srcId="{603DBB65-4C86-49BC-A2C4-A80EF1BE6B84}" destId="{36AD24AB-10A8-400A-B011-9878281FFDB4}" srcOrd="0" destOrd="1" presId="urn:microsoft.com/office/officeart/2005/8/layout/vList2"/>
    <dgm:cxn modelId="{321444D2-C692-4267-B14D-792BC1B9ADA7}" srcId="{D49CD224-1AE7-424F-8F96-A558149AACA1}" destId="{4923546A-8527-46BA-8F24-A36A2CD268E4}" srcOrd="0" destOrd="0" parTransId="{82639A38-7940-4380-8820-DB3C511BF009}" sibTransId="{8BB94181-FD82-4D66-B146-C62453ABC9C6}"/>
    <dgm:cxn modelId="{903672D4-69DC-4125-BDC8-4F014FC16B44}" type="presOf" srcId="{2A877604-39E6-4763-92C8-6A484FAFC1CB}" destId="{36AD24AB-10A8-400A-B011-9878281FFDB4}" srcOrd="0" destOrd="0" presId="urn:microsoft.com/office/officeart/2005/8/layout/vList2"/>
    <dgm:cxn modelId="{F040A1F7-341A-4317-BCC1-FD5ACBC47066}" srcId="{D49CD224-1AE7-424F-8F96-A558149AACA1}" destId="{6D1E01A3-51E6-43DE-BA85-A217500440CD}" srcOrd="1" destOrd="0" parTransId="{46AB452B-ADBD-492B-A593-98FAC3FF182F}" sibTransId="{737F3F9E-BBC2-4FFB-A415-3C8EE2AF1C9D}"/>
    <dgm:cxn modelId="{84E229A1-9A71-4FF6-8914-F24E6A07E5E4}" type="presParOf" srcId="{36B07925-F50C-444F-A6C4-9A03B94DCC1E}" destId="{CC09E282-7662-402B-8F70-4D9DB59EE70C}" srcOrd="0" destOrd="0" presId="urn:microsoft.com/office/officeart/2005/8/layout/vList2"/>
    <dgm:cxn modelId="{8A588E0E-A857-4140-A94D-6929B8A49792}" type="presParOf" srcId="{36B07925-F50C-444F-A6C4-9A03B94DCC1E}" destId="{36AD24AB-10A8-400A-B011-9878281FFDB4}" srcOrd="1" destOrd="0" presId="urn:microsoft.com/office/officeart/2005/8/layout/vList2"/>
    <dgm:cxn modelId="{38BAB02A-2390-421F-AD1E-BC8840FD5090}" type="presParOf" srcId="{36B07925-F50C-444F-A6C4-9A03B94DCC1E}" destId="{15F6579D-383D-4734-853A-54D3B8F90D3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D94DCD4-A020-4650-814F-ACC84BEBB4E6}" type="doc">
      <dgm:prSet loTypeId="urn:microsoft.com/office/officeart/2005/8/layout/hList1" loCatId="list" qsTypeId="urn:microsoft.com/office/officeart/2005/8/quickstyle/3d1" qsCatId="3D" csTypeId="urn:microsoft.com/office/officeart/2005/8/colors/accent4_5" csCatId="accent4" phldr="1"/>
      <dgm:spPr/>
      <dgm:t>
        <a:bodyPr/>
        <a:lstStyle/>
        <a:p>
          <a:endParaRPr lang="en-IN"/>
        </a:p>
      </dgm:t>
    </dgm:pt>
    <dgm:pt modelId="{11EDA78D-9F5D-4C71-9C6C-EF3556CB77B2}">
      <dgm:prSet/>
      <dgm:spPr/>
      <dgm:t>
        <a:bodyPr/>
        <a:lstStyle/>
        <a:p>
          <a:r>
            <a:rPr lang="en-US" dirty="0">
              <a:latin typeface="Garamond" panose="02020404030301010803" pitchFamily="18" charset="0"/>
            </a:rPr>
            <a:t>Section 2(d) (vi) </a:t>
          </a:r>
          <a:endParaRPr lang="en-IN" dirty="0">
            <a:latin typeface="Garamond" panose="02020404030301010803" pitchFamily="18" charset="0"/>
          </a:endParaRPr>
        </a:p>
      </dgm:t>
    </dgm:pt>
    <dgm:pt modelId="{EAE8A912-4286-4BD8-B915-B67D42A9A532}" type="parTrans" cxnId="{D0BFE15C-DC99-45AE-80E2-0482C1EE4003}">
      <dgm:prSet/>
      <dgm:spPr/>
      <dgm:t>
        <a:bodyPr/>
        <a:lstStyle/>
        <a:p>
          <a:endParaRPr lang="en-IN"/>
        </a:p>
      </dgm:t>
    </dgm:pt>
    <dgm:pt modelId="{4A4CAD16-B652-4569-8F9C-B2D66A47C9E6}" type="sibTrans" cxnId="{D0BFE15C-DC99-45AE-80E2-0482C1EE4003}">
      <dgm:prSet/>
      <dgm:spPr/>
      <dgm:t>
        <a:bodyPr/>
        <a:lstStyle/>
        <a:p>
          <a:endParaRPr lang="en-IN"/>
        </a:p>
      </dgm:t>
    </dgm:pt>
    <dgm:pt modelId="{2CFAB8DF-5337-4FCD-89C5-766B60BB9D27}">
      <dgm:prSet/>
      <dgm:spPr/>
      <dgm:t>
        <a:bodyPr/>
        <a:lstStyle/>
        <a:p>
          <a:r>
            <a:rPr lang="en-US">
              <a:latin typeface="Garamond" panose="02020404030301010803" pitchFamily="18" charset="0"/>
            </a:rPr>
            <a:t>Author in relation to any literary, dramatic, musical, or artistic work which is computer-generated, is the person who causes the work to be created</a:t>
          </a:r>
          <a:endParaRPr lang="en-IN">
            <a:latin typeface="Garamond" panose="02020404030301010803" pitchFamily="18" charset="0"/>
          </a:endParaRPr>
        </a:p>
      </dgm:t>
    </dgm:pt>
    <dgm:pt modelId="{633E646C-E606-4005-BB00-7CCAAAEF7EB0}" type="parTrans" cxnId="{A79352A5-05EE-4E77-B07F-5DE2B6845799}">
      <dgm:prSet/>
      <dgm:spPr/>
      <dgm:t>
        <a:bodyPr/>
        <a:lstStyle/>
        <a:p>
          <a:endParaRPr lang="en-IN"/>
        </a:p>
      </dgm:t>
    </dgm:pt>
    <dgm:pt modelId="{A3DC2061-5006-4B88-970E-01135CC4ED88}" type="sibTrans" cxnId="{A79352A5-05EE-4E77-B07F-5DE2B6845799}">
      <dgm:prSet/>
      <dgm:spPr/>
      <dgm:t>
        <a:bodyPr/>
        <a:lstStyle/>
        <a:p>
          <a:endParaRPr lang="en-IN"/>
        </a:p>
      </dgm:t>
    </dgm:pt>
    <dgm:pt modelId="{E48228F2-14D6-4D17-9A05-8D514CDC147C}">
      <dgm:prSet/>
      <dgm:spPr/>
      <dgm:t>
        <a:bodyPr/>
        <a:lstStyle/>
        <a:p>
          <a:r>
            <a:rPr lang="en-US">
              <a:latin typeface="Garamond" panose="02020404030301010803" pitchFamily="18" charset="0"/>
            </a:rPr>
            <a:t>Currently only humans own copyright in India</a:t>
          </a:r>
          <a:endParaRPr lang="en-IN">
            <a:latin typeface="Garamond" panose="02020404030301010803" pitchFamily="18" charset="0"/>
          </a:endParaRPr>
        </a:p>
      </dgm:t>
    </dgm:pt>
    <dgm:pt modelId="{89DAAE33-FD6E-45E0-9E21-1BC84840B36D}" type="parTrans" cxnId="{E48924B8-E9D2-4BBE-AC2E-9CAC6FDC865B}">
      <dgm:prSet/>
      <dgm:spPr/>
      <dgm:t>
        <a:bodyPr/>
        <a:lstStyle/>
        <a:p>
          <a:endParaRPr lang="en-IN"/>
        </a:p>
      </dgm:t>
    </dgm:pt>
    <dgm:pt modelId="{EEEAA44E-00B5-4BEF-B800-CE453276A8AB}" type="sibTrans" cxnId="{E48924B8-E9D2-4BBE-AC2E-9CAC6FDC865B}">
      <dgm:prSet/>
      <dgm:spPr/>
      <dgm:t>
        <a:bodyPr/>
        <a:lstStyle/>
        <a:p>
          <a:endParaRPr lang="en-IN"/>
        </a:p>
      </dgm:t>
    </dgm:pt>
    <dgm:pt modelId="{C7C0FDD1-C5A2-4178-9D55-6529D3D42871}">
      <dgm:prSet/>
      <dgm:spPr/>
      <dgm:t>
        <a:bodyPr/>
        <a:lstStyle/>
        <a:p>
          <a:r>
            <a:rPr lang="en-US" dirty="0">
              <a:latin typeface="Garamond" panose="02020404030301010803" pitchFamily="18" charset="0"/>
            </a:rPr>
            <a:t>Risks for individuals and </a:t>
          </a:r>
          <a:r>
            <a:rPr lang="en-US" dirty="0" err="1">
              <a:latin typeface="Garamond" panose="02020404030301010803" pitchFamily="18" charset="0"/>
            </a:rPr>
            <a:t>organisations</a:t>
          </a:r>
          <a:r>
            <a:rPr lang="en-US" dirty="0">
              <a:latin typeface="Garamond" panose="02020404030301010803" pitchFamily="18" charset="0"/>
            </a:rPr>
            <a:t> using generative AI tools (such as ChatGPT</a:t>
          </a:r>
          <a:endParaRPr lang="en-IN" dirty="0">
            <a:latin typeface="Garamond" panose="02020404030301010803" pitchFamily="18" charset="0"/>
          </a:endParaRPr>
        </a:p>
      </dgm:t>
    </dgm:pt>
    <dgm:pt modelId="{819E29AD-FA7E-4EE6-92F2-CA88649114BC}" type="parTrans" cxnId="{72716C84-BAE8-484B-9C7C-2F09DF8C003D}">
      <dgm:prSet/>
      <dgm:spPr/>
      <dgm:t>
        <a:bodyPr/>
        <a:lstStyle/>
        <a:p>
          <a:endParaRPr lang="en-IN"/>
        </a:p>
      </dgm:t>
    </dgm:pt>
    <dgm:pt modelId="{F5A52CBB-715A-4D7F-BA91-7663570540D7}" type="sibTrans" cxnId="{72716C84-BAE8-484B-9C7C-2F09DF8C003D}">
      <dgm:prSet/>
      <dgm:spPr/>
      <dgm:t>
        <a:bodyPr/>
        <a:lstStyle/>
        <a:p>
          <a:endParaRPr lang="en-IN"/>
        </a:p>
      </dgm:t>
    </dgm:pt>
    <dgm:pt modelId="{1C17D4C7-94A7-41E7-B133-0CA4ECC3E40F}">
      <dgm:prSet/>
      <dgm:spPr/>
      <dgm:t>
        <a:bodyPr/>
        <a:lstStyle/>
        <a:p>
          <a:r>
            <a:rPr lang="en-US">
              <a:latin typeface="Garamond" panose="02020404030301010803" pitchFamily="18" charset="0"/>
            </a:rPr>
            <a:t>Copyright infringement suits</a:t>
          </a:r>
          <a:endParaRPr lang="en-IN">
            <a:latin typeface="Garamond" panose="02020404030301010803" pitchFamily="18" charset="0"/>
          </a:endParaRPr>
        </a:p>
      </dgm:t>
    </dgm:pt>
    <dgm:pt modelId="{FFDADDAE-A210-4F23-8578-D16B8540BA1D}" type="parTrans" cxnId="{BC64771B-B95B-4835-97FF-FC45C51ADD96}">
      <dgm:prSet/>
      <dgm:spPr/>
      <dgm:t>
        <a:bodyPr/>
        <a:lstStyle/>
        <a:p>
          <a:endParaRPr lang="en-IN"/>
        </a:p>
      </dgm:t>
    </dgm:pt>
    <dgm:pt modelId="{77316400-B65B-4E3A-ADEE-05AB79BCC04A}" type="sibTrans" cxnId="{BC64771B-B95B-4835-97FF-FC45C51ADD96}">
      <dgm:prSet/>
      <dgm:spPr/>
      <dgm:t>
        <a:bodyPr/>
        <a:lstStyle/>
        <a:p>
          <a:endParaRPr lang="en-IN"/>
        </a:p>
      </dgm:t>
    </dgm:pt>
    <dgm:pt modelId="{B64A8F22-FE65-45FC-AA76-574CCF7ABBE9}">
      <dgm:prSet/>
      <dgm:spPr/>
      <dgm:t>
        <a:bodyPr/>
        <a:lstStyle/>
        <a:p>
          <a:r>
            <a:rPr lang="en-US" dirty="0">
              <a:latin typeface="Garamond" panose="02020404030301010803" pitchFamily="18" charset="0"/>
            </a:rPr>
            <a:t>Inability to stand out in a crowd with your creations</a:t>
          </a:r>
          <a:endParaRPr lang="en-IN" dirty="0">
            <a:latin typeface="Garamond" panose="02020404030301010803" pitchFamily="18" charset="0"/>
          </a:endParaRPr>
        </a:p>
      </dgm:t>
    </dgm:pt>
    <dgm:pt modelId="{D6441723-271A-405D-86B4-6122C528CB61}" type="parTrans" cxnId="{40B44F60-636F-4706-BE57-2F8B44054E5E}">
      <dgm:prSet/>
      <dgm:spPr/>
      <dgm:t>
        <a:bodyPr/>
        <a:lstStyle/>
        <a:p>
          <a:endParaRPr lang="en-IN"/>
        </a:p>
      </dgm:t>
    </dgm:pt>
    <dgm:pt modelId="{53A60179-6F4F-45DF-8E7E-F56D7FAB9904}" type="sibTrans" cxnId="{40B44F60-636F-4706-BE57-2F8B44054E5E}">
      <dgm:prSet/>
      <dgm:spPr/>
      <dgm:t>
        <a:bodyPr/>
        <a:lstStyle/>
        <a:p>
          <a:endParaRPr lang="en-IN"/>
        </a:p>
      </dgm:t>
    </dgm:pt>
    <dgm:pt modelId="{EAC0DDA1-ED94-4B21-B13B-AD9F117371FB}">
      <dgm:prSet/>
      <dgm:spPr/>
      <dgm:t>
        <a:bodyPr/>
        <a:lstStyle/>
        <a:p>
          <a:r>
            <a:rPr lang="en-US">
              <a:latin typeface="Garamond" panose="02020404030301010803" pitchFamily="18" charset="0"/>
            </a:rPr>
            <a:t>Stunted creativity and thinking </a:t>
          </a:r>
          <a:r>
            <a:rPr lang="en-US">
              <a:latin typeface="Garamond" panose="02020404030301010803" pitchFamily="18" charset="0"/>
              <a:sym typeface="Wingdings" panose="05000000000000000000" pitchFamily="2" charset="2"/>
            </a:rPr>
            <a:t></a:t>
          </a:r>
          <a:endParaRPr lang="en-IN">
            <a:latin typeface="Garamond" panose="02020404030301010803" pitchFamily="18" charset="0"/>
          </a:endParaRPr>
        </a:p>
      </dgm:t>
    </dgm:pt>
    <dgm:pt modelId="{1AEE2A11-F323-4D41-A165-89624E773755}" type="parTrans" cxnId="{25771D4E-CD67-4703-830D-C8395D69A9D2}">
      <dgm:prSet/>
      <dgm:spPr/>
      <dgm:t>
        <a:bodyPr/>
        <a:lstStyle/>
        <a:p>
          <a:endParaRPr lang="en-IN"/>
        </a:p>
      </dgm:t>
    </dgm:pt>
    <dgm:pt modelId="{9BBBB7D5-CA3D-4180-9C25-8A0AF5761125}" type="sibTrans" cxnId="{25771D4E-CD67-4703-830D-C8395D69A9D2}">
      <dgm:prSet/>
      <dgm:spPr/>
      <dgm:t>
        <a:bodyPr/>
        <a:lstStyle/>
        <a:p>
          <a:endParaRPr lang="en-IN"/>
        </a:p>
      </dgm:t>
    </dgm:pt>
    <dgm:pt modelId="{C67679AB-3528-4338-922A-A0FE86635CEE}">
      <dgm:prSet/>
      <dgm:spPr/>
      <dgm:t>
        <a:bodyPr/>
        <a:lstStyle/>
        <a:p>
          <a:r>
            <a:rPr lang="en-US" dirty="0">
              <a:latin typeface="Garamond" panose="02020404030301010803" pitchFamily="18" charset="0"/>
            </a:rPr>
            <a:t>Which situations it is safe to use generative AI?</a:t>
          </a:r>
          <a:endParaRPr lang="en-IN" dirty="0">
            <a:latin typeface="Garamond" panose="02020404030301010803" pitchFamily="18" charset="0"/>
          </a:endParaRPr>
        </a:p>
      </dgm:t>
    </dgm:pt>
    <dgm:pt modelId="{CF9970A2-E588-41AE-BB0B-937D8BF188CE}" type="parTrans" cxnId="{F59EA77F-2670-4D7D-B662-1FB75300E124}">
      <dgm:prSet/>
      <dgm:spPr/>
      <dgm:t>
        <a:bodyPr/>
        <a:lstStyle/>
        <a:p>
          <a:endParaRPr lang="en-IN"/>
        </a:p>
      </dgm:t>
    </dgm:pt>
    <dgm:pt modelId="{8AC25E7D-E988-4D15-934E-66CB9BA874C8}" type="sibTrans" cxnId="{F59EA77F-2670-4D7D-B662-1FB75300E124}">
      <dgm:prSet/>
      <dgm:spPr/>
      <dgm:t>
        <a:bodyPr/>
        <a:lstStyle/>
        <a:p>
          <a:endParaRPr lang="en-IN"/>
        </a:p>
      </dgm:t>
    </dgm:pt>
    <dgm:pt modelId="{B4C922F4-5B3B-479B-B619-BD150D73C4B6}">
      <dgm:prSet/>
      <dgm:spPr/>
      <dgm:t>
        <a:bodyPr/>
        <a:lstStyle/>
        <a:p>
          <a:r>
            <a:rPr lang="en-IN" dirty="0">
              <a:latin typeface="Garamond" panose="02020404030301010803" pitchFamily="18" charset="0"/>
            </a:rPr>
            <a:t>Use pre-existing copyrighted content to train your AI </a:t>
          </a:r>
        </a:p>
      </dgm:t>
    </dgm:pt>
    <dgm:pt modelId="{6BC93CE7-197F-4AD6-ADA5-9C1788F072EF}" type="parTrans" cxnId="{F7C5C8CB-34D4-424F-815A-27A209DBD36B}">
      <dgm:prSet/>
      <dgm:spPr/>
      <dgm:t>
        <a:bodyPr/>
        <a:lstStyle/>
        <a:p>
          <a:endParaRPr lang="en-IN"/>
        </a:p>
      </dgm:t>
    </dgm:pt>
    <dgm:pt modelId="{CFB03421-D597-41E6-8C1E-ADE7B6503415}" type="sibTrans" cxnId="{F7C5C8CB-34D4-424F-815A-27A209DBD36B}">
      <dgm:prSet/>
      <dgm:spPr/>
      <dgm:t>
        <a:bodyPr/>
        <a:lstStyle/>
        <a:p>
          <a:endParaRPr lang="en-IN"/>
        </a:p>
      </dgm:t>
    </dgm:pt>
    <dgm:pt modelId="{6F653100-DA58-4E87-8C0A-015138EE7CE2}">
      <dgm:prSet/>
      <dgm:spPr/>
      <dgm:t>
        <a:bodyPr/>
        <a:lstStyle/>
        <a:p>
          <a:endParaRPr lang="en-IN" dirty="0">
            <a:latin typeface="Garamond" panose="02020404030301010803" pitchFamily="18" charset="0"/>
          </a:endParaRPr>
        </a:p>
      </dgm:t>
    </dgm:pt>
    <dgm:pt modelId="{1E643D77-4427-460D-86E8-E6C4F518B926}" type="parTrans" cxnId="{7476D888-EC74-49FA-9006-CD0E42C28856}">
      <dgm:prSet/>
      <dgm:spPr/>
      <dgm:t>
        <a:bodyPr/>
        <a:lstStyle/>
        <a:p>
          <a:endParaRPr lang="en-IN"/>
        </a:p>
      </dgm:t>
    </dgm:pt>
    <dgm:pt modelId="{9016CBDF-C551-47E9-BA98-8E697D405821}" type="sibTrans" cxnId="{7476D888-EC74-49FA-9006-CD0E42C28856}">
      <dgm:prSet/>
      <dgm:spPr/>
      <dgm:t>
        <a:bodyPr/>
        <a:lstStyle/>
        <a:p>
          <a:endParaRPr lang="en-IN"/>
        </a:p>
      </dgm:t>
    </dgm:pt>
    <dgm:pt modelId="{C7B79A02-8578-4A31-A9A2-484980AC2D6A}" type="pres">
      <dgm:prSet presAssocID="{6D94DCD4-A020-4650-814F-ACC84BEBB4E6}" presName="Name0" presStyleCnt="0">
        <dgm:presLayoutVars>
          <dgm:dir/>
          <dgm:animLvl val="lvl"/>
          <dgm:resizeHandles val="exact"/>
        </dgm:presLayoutVars>
      </dgm:prSet>
      <dgm:spPr/>
    </dgm:pt>
    <dgm:pt modelId="{8EA13BC3-15C8-4274-AB1F-098E2E9DB1FB}" type="pres">
      <dgm:prSet presAssocID="{11EDA78D-9F5D-4C71-9C6C-EF3556CB77B2}" presName="composite" presStyleCnt="0"/>
      <dgm:spPr/>
    </dgm:pt>
    <dgm:pt modelId="{12D8A81D-B595-45FA-9AD9-6444FC92BD11}" type="pres">
      <dgm:prSet presAssocID="{11EDA78D-9F5D-4C71-9C6C-EF3556CB77B2}" presName="parTx" presStyleLbl="alignNode1" presStyleIdx="0" presStyleCnt="3">
        <dgm:presLayoutVars>
          <dgm:chMax val="0"/>
          <dgm:chPref val="0"/>
          <dgm:bulletEnabled val="1"/>
        </dgm:presLayoutVars>
      </dgm:prSet>
      <dgm:spPr/>
    </dgm:pt>
    <dgm:pt modelId="{93CF3BF6-C6C7-47B8-B539-46FACA4CB442}" type="pres">
      <dgm:prSet presAssocID="{11EDA78D-9F5D-4C71-9C6C-EF3556CB77B2}" presName="desTx" presStyleLbl="alignAccFollowNode1" presStyleIdx="0" presStyleCnt="3">
        <dgm:presLayoutVars>
          <dgm:bulletEnabled val="1"/>
        </dgm:presLayoutVars>
      </dgm:prSet>
      <dgm:spPr/>
    </dgm:pt>
    <dgm:pt modelId="{81D6BA73-C953-49B3-B0C1-019A594D235A}" type="pres">
      <dgm:prSet presAssocID="{4A4CAD16-B652-4569-8F9C-B2D66A47C9E6}" presName="space" presStyleCnt="0"/>
      <dgm:spPr/>
    </dgm:pt>
    <dgm:pt modelId="{E9E2D7DF-2437-4FE8-B8D2-0CE4682485AA}" type="pres">
      <dgm:prSet presAssocID="{C7C0FDD1-C5A2-4178-9D55-6529D3D42871}" presName="composite" presStyleCnt="0"/>
      <dgm:spPr/>
    </dgm:pt>
    <dgm:pt modelId="{CAAE092B-3B54-4AF5-9132-059BF71C3A24}" type="pres">
      <dgm:prSet presAssocID="{C7C0FDD1-C5A2-4178-9D55-6529D3D42871}" presName="parTx" presStyleLbl="alignNode1" presStyleIdx="1" presStyleCnt="3">
        <dgm:presLayoutVars>
          <dgm:chMax val="0"/>
          <dgm:chPref val="0"/>
          <dgm:bulletEnabled val="1"/>
        </dgm:presLayoutVars>
      </dgm:prSet>
      <dgm:spPr/>
    </dgm:pt>
    <dgm:pt modelId="{11D9787A-4722-4B87-93D5-5D191B1470BA}" type="pres">
      <dgm:prSet presAssocID="{C7C0FDD1-C5A2-4178-9D55-6529D3D42871}" presName="desTx" presStyleLbl="alignAccFollowNode1" presStyleIdx="1" presStyleCnt="3">
        <dgm:presLayoutVars>
          <dgm:bulletEnabled val="1"/>
        </dgm:presLayoutVars>
      </dgm:prSet>
      <dgm:spPr/>
    </dgm:pt>
    <dgm:pt modelId="{FE1C6A85-B711-426C-9AF5-318B741C9352}" type="pres">
      <dgm:prSet presAssocID="{F5A52CBB-715A-4D7F-BA91-7663570540D7}" presName="space" presStyleCnt="0"/>
      <dgm:spPr/>
    </dgm:pt>
    <dgm:pt modelId="{7AE608EB-0129-4F23-BDF8-E6509C094F18}" type="pres">
      <dgm:prSet presAssocID="{C67679AB-3528-4338-922A-A0FE86635CEE}" presName="composite" presStyleCnt="0"/>
      <dgm:spPr/>
    </dgm:pt>
    <dgm:pt modelId="{57160DCA-82D4-478D-948E-F1968CB99F97}" type="pres">
      <dgm:prSet presAssocID="{C67679AB-3528-4338-922A-A0FE86635CEE}" presName="parTx" presStyleLbl="alignNode1" presStyleIdx="2" presStyleCnt="3">
        <dgm:presLayoutVars>
          <dgm:chMax val="0"/>
          <dgm:chPref val="0"/>
          <dgm:bulletEnabled val="1"/>
        </dgm:presLayoutVars>
      </dgm:prSet>
      <dgm:spPr/>
    </dgm:pt>
    <dgm:pt modelId="{E205411F-A65B-4BC6-897B-98CDFC779387}" type="pres">
      <dgm:prSet presAssocID="{C67679AB-3528-4338-922A-A0FE86635CEE}" presName="desTx" presStyleLbl="alignAccFollowNode1" presStyleIdx="2" presStyleCnt="3">
        <dgm:presLayoutVars>
          <dgm:bulletEnabled val="1"/>
        </dgm:presLayoutVars>
      </dgm:prSet>
      <dgm:spPr/>
    </dgm:pt>
  </dgm:ptLst>
  <dgm:cxnLst>
    <dgm:cxn modelId="{BC64771B-B95B-4835-97FF-FC45C51ADD96}" srcId="{C7C0FDD1-C5A2-4178-9D55-6529D3D42871}" destId="{1C17D4C7-94A7-41E7-B133-0CA4ECC3E40F}" srcOrd="0" destOrd="0" parTransId="{FFDADDAE-A210-4F23-8578-D16B8540BA1D}" sibTransId="{77316400-B65B-4E3A-ADEE-05AB79BCC04A}"/>
    <dgm:cxn modelId="{7E3D3926-78BB-478D-B3A6-D82159C60907}" type="presOf" srcId="{B64A8F22-FE65-45FC-AA76-574CCF7ABBE9}" destId="{11D9787A-4722-4B87-93D5-5D191B1470BA}" srcOrd="0" destOrd="1" presId="urn:microsoft.com/office/officeart/2005/8/layout/hList1"/>
    <dgm:cxn modelId="{5D0DFA2F-8E42-4739-AD1B-CFBD69AFB7C3}" type="presOf" srcId="{2CFAB8DF-5337-4FCD-89C5-766B60BB9D27}" destId="{93CF3BF6-C6C7-47B8-B539-46FACA4CB442}" srcOrd="0" destOrd="0" presId="urn:microsoft.com/office/officeart/2005/8/layout/hList1"/>
    <dgm:cxn modelId="{D0BFE15C-DC99-45AE-80E2-0482C1EE4003}" srcId="{6D94DCD4-A020-4650-814F-ACC84BEBB4E6}" destId="{11EDA78D-9F5D-4C71-9C6C-EF3556CB77B2}" srcOrd="0" destOrd="0" parTransId="{EAE8A912-4286-4BD8-B915-B67D42A9A532}" sibTransId="{4A4CAD16-B652-4569-8F9C-B2D66A47C9E6}"/>
    <dgm:cxn modelId="{40B44F60-636F-4706-BE57-2F8B44054E5E}" srcId="{C7C0FDD1-C5A2-4178-9D55-6529D3D42871}" destId="{B64A8F22-FE65-45FC-AA76-574CCF7ABBE9}" srcOrd="1" destOrd="0" parTransId="{D6441723-271A-405D-86B4-6122C528CB61}" sibTransId="{53A60179-6F4F-45DF-8E7E-F56D7FAB9904}"/>
    <dgm:cxn modelId="{25771D4E-CD67-4703-830D-C8395D69A9D2}" srcId="{C7C0FDD1-C5A2-4178-9D55-6529D3D42871}" destId="{EAC0DDA1-ED94-4B21-B13B-AD9F117371FB}" srcOrd="2" destOrd="0" parTransId="{1AEE2A11-F323-4D41-A165-89624E773755}" sibTransId="{9BBBB7D5-CA3D-4180-9C25-8A0AF5761125}"/>
    <dgm:cxn modelId="{CB81BF71-3A2D-4C79-8067-50E3FE63B186}" type="presOf" srcId="{C7C0FDD1-C5A2-4178-9D55-6529D3D42871}" destId="{CAAE092B-3B54-4AF5-9132-059BF71C3A24}" srcOrd="0" destOrd="0" presId="urn:microsoft.com/office/officeart/2005/8/layout/hList1"/>
    <dgm:cxn modelId="{F59EA77F-2670-4D7D-B662-1FB75300E124}" srcId="{6D94DCD4-A020-4650-814F-ACC84BEBB4E6}" destId="{C67679AB-3528-4338-922A-A0FE86635CEE}" srcOrd="2" destOrd="0" parTransId="{CF9970A2-E588-41AE-BB0B-937D8BF188CE}" sibTransId="{8AC25E7D-E988-4D15-934E-66CB9BA874C8}"/>
    <dgm:cxn modelId="{72716C84-BAE8-484B-9C7C-2F09DF8C003D}" srcId="{6D94DCD4-A020-4650-814F-ACC84BEBB4E6}" destId="{C7C0FDD1-C5A2-4178-9D55-6529D3D42871}" srcOrd="1" destOrd="0" parTransId="{819E29AD-FA7E-4EE6-92F2-CA88649114BC}" sibTransId="{F5A52CBB-715A-4D7F-BA91-7663570540D7}"/>
    <dgm:cxn modelId="{7476D888-EC74-49FA-9006-CD0E42C28856}" srcId="{C67679AB-3528-4338-922A-A0FE86635CEE}" destId="{6F653100-DA58-4E87-8C0A-015138EE7CE2}" srcOrd="1" destOrd="0" parTransId="{1E643D77-4427-460D-86E8-E6C4F518B926}" sibTransId="{9016CBDF-C551-47E9-BA98-8E697D405821}"/>
    <dgm:cxn modelId="{B57AB78C-702B-4DBD-98DA-32D829267A7B}" type="presOf" srcId="{11EDA78D-9F5D-4C71-9C6C-EF3556CB77B2}" destId="{12D8A81D-B595-45FA-9AD9-6444FC92BD11}" srcOrd="0" destOrd="0" presId="urn:microsoft.com/office/officeart/2005/8/layout/hList1"/>
    <dgm:cxn modelId="{C0D4D08C-0245-4933-82F7-A8B71A1B9FC9}" type="presOf" srcId="{6D94DCD4-A020-4650-814F-ACC84BEBB4E6}" destId="{C7B79A02-8578-4A31-A9A2-484980AC2D6A}" srcOrd="0" destOrd="0" presId="urn:microsoft.com/office/officeart/2005/8/layout/hList1"/>
    <dgm:cxn modelId="{8EEFDE9D-20A3-4E62-9F1A-241AEDA29EA4}" type="presOf" srcId="{6F653100-DA58-4E87-8C0A-015138EE7CE2}" destId="{E205411F-A65B-4BC6-897B-98CDFC779387}" srcOrd="0" destOrd="1" presId="urn:microsoft.com/office/officeart/2005/8/layout/hList1"/>
    <dgm:cxn modelId="{A79352A5-05EE-4E77-B07F-5DE2B6845799}" srcId="{11EDA78D-9F5D-4C71-9C6C-EF3556CB77B2}" destId="{2CFAB8DF-5337-4FCD-89C5-766B60BB9D27}" srcOrd="0" destOrd="0" parTransId="{633E646C-E606-4005-BB00-7CCAAAEF7EB0}" sibTransId="{A3DC2061-5006-4B88-970E-01135CC4ED88}"/>
    <dgm:cxn modelId="{26AD54A6-E913-42D9-86E9-8D04F88B3782}" type="presOf" srcId="{B4C922F4-5B3B-479B-B619-BD150D73C4B6}" destId="{E205411F-A65B-4BC6-897B-98CDFC779387}" srcOrd="0" destOrd="0" presId="urn:microsoft.com/office/officeart/2005/8/layout/hList1"/>
    <dgm:cxn modelId="{E48924B8-E9D2-4BBE-AC2E-9CAC6FDC865B}" srcId="{11EDA78D-9F5D-4C71-9C6C-EF3556CB77B2}" destId="{E48228F2-14D6-4D17-9A05-8D514CDC147C}" srcOrd="1" destOrd="0" parTransId="{89DAAE33-FD6E-45E0-9E21-1BC84840B36D}" sibTransId="{EEEAA44E-00B5-4BEF-B800-CE453276A8AB}"/>
    <dgm:cxn modelId="{53B91DC4-59F4-49EC-A87A-D5DEF69533FD}" type="presOf" srcId="{E48228F2-14D6-4D17-9A05-8D514CDC147C}" destId="{93CF3BF6-C6C7-47B8-B539-46FACA4CB442}" srcOrd="0" destOrd="1" presId="urn:microsoft.com/office/officeart/2005/8/layout/hList1"/>
    <dgm:cxn modelId="{6A4C43C5-F357-431A-9CFB-3BF6E90A4E2F}" type="presOf" srcId="{C67679AB-3528-4338-922A-A0FE86635CEE}" destId="{57160DCA-82D4-478D-948E-F1968CB99F97}" srcOrd="0" destOrd="0" presId="urn:microsoft.com/office/officeart/2005/8/layout/hList1"/>
    <dgm:cxn modelId="{F7C5C8CB-34D4-424F-815A-27A209DBD36B}" srcId="{C67679AB-3528-4338-922A-A0FE86635CEE}" destId="{B4C922F4-5B3B-479B-B619-BD150D73C4B6}" srcOrd="0" destOrd="0" parTransId="{6BC93CE7-197F-4AD6-ADA5-9C1788F072EF}" sibTransId="{CFB03421-D597-41E6-8C1E-ADE7B6503415}"/>
    <dgm:cxn modelId="{FEFA16D0-9D93-4F06-8806-D63892F22E8C}" type="presOf" srcId="{EAC0DDA1-ED94-4B21-B13B-AD9F117371FB}" destId="{11D9787A-4722-4B87-93D5-5D191B1470BA}" srcOrd="0" destOrd="2" presId="urn:microsoft.com/office/officeart/2005/8/layout/hList1"/>
    <dgm:cxn modelId="{4F9446D8-0037-4EC5-B860-3E45950BEF81}" type="presOf" srcId="{1C17D4C7-94A7-41E7-B133-0CA4ECC3E40F}" destId="{11D9787A-4722-4B87-93D5-5D191B1470BA}" srcOrd="0" destOrd="0" presId="urn:microsoft.com/office/officeart/2005/8/layout/hList1"/>
    <dgm:cxn modelId="{E643171B-4D4C-4CB7-8798-BDD257625C54}" type="presParOf" srcId="{C7B79A02-8578-4A31-A9A2-484980AC2D6A}" destId="{8EA13BC3-15C8-4274-AB1F-098E2E9DB1FB}" srcOrd="0" destOrd="0" presId="urn:microsoft.com/office/officeart/2005/8/layout/hList1"/>
    <dgm:cxn modelId="{EDC2A98D-CD92-4FED-956C-10BDF536C36D}" type="presParOf" srcId="{8EA13BC3-15C8-4274-AB1F-098E2E9DB1FB}" destId="{12D8A81D-B595-45FA-9AD9-6444FC92BD11}" srcOrd="0" destOrd="0" presId="urn:microsoft.com/office/officeart/2005/8/layout/hList1"/>
    <dgm:cxn modelId="{EE4B8B1C-2DC6-4CAB-B282-14EC9E0D8F1B}" type="presParOf" srcId="{8EA13BC3-15C8-4274-AB1F-098E2E9DB1FB}" destId="{93CF3BF6-C6C7-47B8-B539-46FACA4CB442}" srcOrd="1" destOrd="0" presId="urn:microsoft.com/office/officeart/2005/8/layout/hList1"/>
    <dgm:cxn modelId="{E90B5E86-E84E-4B38-A930-51E35CD5F499}" type="presParOf" srcId="{C7B79A02-8578-4A31-A9A2-484980AC2D6A}" destId="{81D6BA73-C953-49B3-B0C1-019A594D235A}" srcOrd="1" destOrd="0" presId="urn:microsoft.com/office/officeart/2005/8/layout/hList1"/>
    <dgm:cxn modelId="{68C2C646-D7FE-413E-BC67-1692B7727272}" type="presParOf" srcId="{C7B79A02-8578-4A31-A9A2-484980AC2D6A}" destId="{E9E2D7DF-2437-4FE8-B8D2-0CE4682485AA}" srcOrd="2" destOrd="0" presId="urn:microsoft.com/office/officeart/2005/8/layout/hList1"/>
    <dgm:cxn modelId="{2FAF9304-0615-46D2-B07D-BDD1143FC9CB}" type="presParOf" srcId="{E9E2D7DF-2437-4FE8-B8D2-0CE4682485AA}" destId="{CAAE092B-3B54-4AF5-9132-059BF71C3A24}" srcOrd="0" destOrd="0" presId="urn:microsoft.com/office/officeart/2005/8/layout/hList1"/>
    <dgm:cxn modelId="{E63DB45B-5093-4884-9A81-99D29943FE26}" type="presParOf" srcId="{E9E2D7DF-2437-4FE8-B8D2-0CE4682485AA}" destId="{11D9787A-4722-4B87-93D5-5D191B1470BA}" srcOrd="1" destOrd="0" presId="urn:microsoft.com/office/officeart/2005/8/layout/hList1"/>
    <dgm:cxn modelId="{C12DB253-3D6E-42FC-9A83-5B77526571A5}" type="presParOf" srcId="{C7B79A02-8578-4A31-A9A2-484980AC2D6A}" destId="{FE1C6A85-B711-426C-9AF5-318B741C9352}" srcOrd="3" destOrd="0" presId="urn:microsoft.com/office/officeart/2005/8/layout/hList1"/>
    <dgm:cxn modelId="{C5226B78-9A0A-4C35-B115-9F56D2D1D2AF}" type="presParOf" srcId="{C7B79A02-8578-4A31-A9A2-484980AC2D6A}" destId="{7AE608EB-0129-4F23-BDF8-E6509C094F18}" srcOrd="4" destOrd="0" presId="urn:microsoft.com/office/officeart/2005/8/layout/hList1"/>
    <dgm:cxn modelId="{1361B610-5306-4475-9CC6-0FB546FA2EC1}" type="presParOf" srcId="{7AE608EB-0129-4F23-BDF8-E6509C094F18}" destId="{57160DCA-82D4-478D-948E-F1968CB99F97}" srcOrd="0" destOrd="0" presId="urn:microsoft.com/office/officeart/2005/8/layout/hList1"/>
    <dgm:cxn modelId="{F14DCE2F-91F7-41E4-9348-CA81E92491AD}" type="presParOf" srcId="{7AE608EB-0129-4F23-BDF8-E6509C094F18}" destId="{E205411F-A65B-4BC6-897B-98CDFC77938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18B5B-292A-4FE9-9D5D-AC39BB45ED7C}" type="doc">
      <dgm:prSet loTypeId="urn:microsoft.com/office/officeart/2005/8/layout/lProcess2" loCatId="list" qsTypeId="urn:microsoft.com/office/officeart/2005/8/quickstyle/simple1" qsCatId="simple" csTypeId="urn:microsoft.com/office/officeart/2005/8/colors/accent4_5" csCatId="accent4" phldr="1"/>
      <dgm:spPr/>
      <dgm:t>
        <a:bodyPr/>
        <a:lstStyle/>
        <a:p>
          <a:endParaRPr lang="en-IN"/>
        </a:p>
      </dgm:t>
    </dgm:pt>
    <dgm:pt modelId="{AACA160F-8804-4F6A-AC49-B4FDF32C8C10}">
      <dgm:prSet custT="1"/>
      <dgm:spPr/>
      <dgm:t>
        <a:bodyPr/>
        <a:lstStyle/>
        <a:p>
          <a:r>
            <a:rPr lang="en-IN" sz="2800" dirty="0">
              <a:latin typeface="Garamond" panose="02020404030301010803" pitchFamily="18" charset="0"/>
            </a:rPr>
            <a:t>Governed by the </a:t>
          </a:r>
          <a:r>
            <a:rPr lang="en-IN" sz="2800" b="1" dirty="0">
              <a:latin typeface="Garamond" panose="02020404030301010803" pitchFamily="18" charset="0"/>
            </a:rPr>
            <a:t>Copyright Act, 1957</a:t>
          </a:r>
          <a:r>
            <a:rPr lang="en-IN" sz="2800" dirty="0">
              <a:latin typeface="Garamond" panose="02020404030301010803" pitchFamily="18" charset="0"/>
            </a:rPr>
            <a:t>. Last amended in 2012.</a:t>
          </a:r>
        </a:p>
      </dgm:t>
    </dgm:pt>
    <dgm:pt modelId="{D2148318-1F89-441E-9FE6-C0FC3D16435C}" type="parTrans" cxnId="{B11E5A4B-DD77-4A76-97C8-948CE9DDCF5A}">
      <dgm:prSet/>
      <dgm:spPr/>
      <dgm:t>
        <a:bodyPr/>
        <a:lstStyle/>
        <a:p>
          <a:endParaRPr lang="en-IN"/>
        </a:p>
      </dgm:t>
    </dgm:pt>
    <dgm:pt modelId="{F64DAB84-86AB-4805-84B6-5131ACD8F57B}" type="sibTrans" cxnId="{B11E5A4B-DD77-4A76-97C8-948CE9DDCF5A}">
      <dgm:prSet/>
      <dgm:spPr/>
      <dgm:t>
        <a:bodyPr/>
        <a:lstStyle/>
        <a:p>
          <a:endParaRPr lang="en-IN"/>
        </a:p>
      </dgm:t>
    </dgm:pt>
    <dgm:pt modelId="{46052AF1-3167-47F0-8FFE-9973F90F3CF4}">
      <dgm:prSet custT="1"/>
      <dgm:spPr/>
      <dgm:t>
        <a:bodyPr/>
        <a:lstStyle/>
        <a:p>
          <a:r>
            <a:rPr lang="en-IN" sz="2400" dirty="0">
              <a:latin typeface="Garamond" panose="02020404030301010803" pitchFamily="18" charset="0"/>
            </a:rPr>
            <a:t>Administered by the </a:t>
          </a:r>
          <a:r>
            <a:rPr lang="en-IN" sz="2400" b="1" dirty="0">
              <a:latin typeface="Garamond" panose="02020404030301010803" pitchFamily="18" charset="0"/>
            </a:rPr>
            <a:t>Copyright Office</a:t>
          </a:r>
          <a:r>
            <a:rPr lang="en-IN" sz="2400" dirty="0">
              <a:latin typeface="Garamond" panose="02020404030301010803" pitchFamily="18" charset="0"/>
            </a:rPr>
            <a:t> under the </a:t>
          </a:r>
          <a:r>
            <a:rPr lang="en-IN" sz="2400" b="1" dirty="0">
              <a:latin typeface="Garamond" panose="02020404030301010803" pitchFamily="18" charset="0"/>
            </a:rPr>
            <a:t>Ministry of Commerce and Industry</a:t>
          </a:r>
          <a:r>
            <a:rPr lang="en-IN" sz="2400" dirty="0">
              <a:latin typeface="Garamond" panose="02020404030301010803" pitchFamily="18" charset="0"/>
            </a:rPr>
            <a:t>.</a:t>
          </a:r>
        </a:p>
      </dgm:t>
    </dgm:pt>
    <dgm:pt modelId="{4382BAA0-E881-4B47-93EE-797B2F6004C1}" type="parTrans" cxnId="{3482AE1C-27C1-4FE0-AB73-27DAB3144455}">
      <dgm:prSet/>
      <dgm:spPr/>
      <dgm:t>
        <a:bodyPr/>
        <a:lstStyle/>
        <a:p>
          <a:endParaRPr lang="en-IN"/>
        </a:p>
      </dgm:t>
    </dgm:pt>
    <dgm:pt modelId="{8E11AE76-AB92-4728-9DCF-30724C138AD9}" type="sibTrans" cxnId="{3482AE1C-27C1-4FE0-AB73-27DAB3144455}">
      <dgm:prSet/>
      <dgm:spPr/>
      <dgm:t>
        <a:bodyPr/>
        <a:lstStyle/>
        <a:p>
          <a:endParaRPr lang="en-IN"/>
        </a:p>
      </dgm:t>
    </dgm:pt>
    <dgm:pt modelId="{33D51B20-F63D-4E84-BFA8-49E307ECA2EB}">
      <dgm:prSet/>
      <dgm:spPr/>
      <dgm:t>
        <a:bodyPr/>
        <a:lstStyle/>
        <a:p>
          <a:r>
            <a:rPr lang="en-IN" dirty="0">
              <a:latin typeface="Garamond" panose="02020404030301010803" pitchFamily="18" charset="0"/>
            </a:rPr>
            <a:t>India is a signatory to major international treaties like:</a:t>
          </a:r>
        </a:p>
      </dgm:t>
    </dgm:pt>
    <dgm:pt modelId="{E6F3DF40-DB5F-4B92-8369-37D8AC44042C}" type="parTrans" cxnId="{4DA6F787-4125-4DC9-AB84-C12248AAC378}">
      <dgm:prSet/>
      <dgm:spPr/>
      <dgm:t>
        <a:bodyPr/>
        <a:lstStyle/>
        <a:p>
          <a:endParaRPr lang="en-IN"/>
        </a:p>
      </dgm:t>
    </dgm:pt>
    <dgm:pt modelId="{25F966F8-8183-4C67-A442-D6F94D2A01CF}" type="sibTrans" cxnId="{4DA6F787-4125-4DC9-AB84-C12248AAC378}">
      <dgm:prSet/>
      <dgm:spPr/>
      <dgm:t>
        <a:bodyPr/>
        <a:lstStyle/>
        <a:p>
          <a:endParaRPr lang="en-IN"/>
        </a:p>
      </dgm:t>
    </dgm:pt>
    <dgm:pt modelId="{58A63382-616F-493E-BB33-99927079FE39}">
      <dgm:prSet/>
      <dgm:spPr/>
      <dgm:t>
        <a:bodyPr/>
        <a:lstStyle/>
        <a:p>
          <a:r>
            <a:rPr lang="en-IN" dirty="0">
              <a:latin typeface="Garamond" panose="02020404030301010803" pitchFamily="18" charset="0"/>
            </a:rPr>
            <a:t>Berne Convention </a:t>
          </a:r>
          <a:r>
            <a:rPr lang="en-US" dirty="0">
              <a:latin typeface="Garamond" panose="02020404030301010803" pitchFamily="18" charset="0"/>
            </a:rPr>
            <a:t>for the Protection of Literary and Artistic Works; </a:t>
          </a:r>
          <a:r>
            <a:rPr lang="en-IN" dirty="0">
              <a:latin typeface="Garamond" panose="02020404030301010803" pitchFamily="18" charset="0"/>
            </a:rPr>
            <a:t>and </a:t>
          </a:r>
        </a:p>
      </dgm:t>
    </dgm:pt>
    <dgm:pt modelId="{96843C8A-AAB0-4CCD-B932-A9F33F776BCB}" type="parTrans" cxnId="{1C03BE73-4FC6-4E7D-BE82-E1F1D2DB8A79}">
      <dgm:prSet/>
      <dgm:spPr/>
      <dgm:t>
        <a:bodyPr/>
        <a:lstStyle/>
        <a:p>
          <a:endParaRPr lang="en-IN"/>
        </a:p>
      </dgm:t>
    </dgm:pt>
    <dgm:pt modelId="{193C34A4-3611-42E5-8378-89FB4B212CE9}" type="sibTrans" cxnId="{1C03BE73-4FC6-4E7D-BE82-E1F1D2DB8A79}">
      <dgm:prSet/>
      <dgm:spPr/>
      <dgm:t>
        <a:bodyPr/>
        <a:lstStyle/>
        <a:p>
          <a:endParaRPr lang="en-IN"/>
        </a:p>
      </dgm:t>
    </dgm:pt>
    <dgm:pt modelId="{B8EEF5F3-653E-4E8D-9D42-BEE0F4A7AA94}">
      <dgm:prSet/>
      <dgm:spPr/>
      <dgm:t>
        <a:bodyPr/>
        <a:lstStyle/>
        <a:p>
          <a:r>
            <a:rPr lang="en-US">
              <a:latin typeface="Garamond" panose="02020404030301010803" pitchFamily="18" charset="0"/>
            </a:rPr>
            <a:t>Trade-Related Aspects of Intellectual Property Rights Agreement (TRIPS)</a:t>
          </a:r>
          <a:endParaRPr lang="en-IN">
            <a:latin typeface="Garamond" panose="02020404030301010803" pitchFamily="18" charset="0"/>
          </a:endParaRPr>
        </a:p>
      </dgm:t>
    </dgm:pt>
    <dgm:pt modelId="{5F92D880-0931-4D64-B7EB-F24F703515DB}" type="parTrans" cxnId="{2DF6EC93-C17E-4C2B-B070-C36E42E7434D}">
      <dgm:prSet/>
      <dgm:spPr/>
      <dgm:t>
        <a:bodyPr/>
        <a:lstStyle/>
        <a:p>
          <a:endParaRPr lang="en-IN"/>
        </a:p>
      </dgm:t>
    </dgm:pt>
    <dgm:pt modelId="{BD916F24-66F1-4B34-A70C-3A1C07C8FCDF}" type="sibTrans" cxnId="{2DF6EC93-C17E-4C2B-B070-C36E42E7434D}">
      <dgm:prSet/>
      <dgm:spPr/>
      <dgm:t>
        <a:bodyPr/>
        <a:lstStyle/>
        <a:p>
          <a:endParaRPr lang="en-IN"/>
        </a:p>
      </dgm:t>
    </dgm:pt>
    <dgm:pt modelId="{6BBE3FDE-8B17-478E-A65C-F091BC4F5EB8}">
      <dgm:prSet/>
      <dgm:spPr/>
      <dgm:t>
        <a:bodyPr/>
        <a:lstStyle/>
        <a:p>
          <a:r>
            <a:rPr lang="en-US" dirty="0">
              <a:latin typeface="Garamond" panose="02020404030301010803" pitchFamily="18" charset="0"/>
            </a:rPr>
            <a:t>Both set the minimum standard of IP protection for member nations.</a:t>
          </a:r>
          <a:endParaRPr lang="en-IN" dirty="0">
            <a:latin typeface="Garamond" panose="02020404030301010803" pitchFamily="18" charset="0"/>
          </a:endParaRPr>
        </a:p>
      </dgm:t>
    </dgm:pt>
    <dgm:pt modelId="{A3E2EBE1-654C-4D67-B899-47875F5FDB7F}" type="parTrans" cxnId="{79A4CA1B-2C80-488E-9E8B-2317A23B3CD8}">
      <dgm:prSet/>
      <dgm:spPr/>
      <dgm:t>
        <a:bodyPr/>
        <a:lstStyle/>
        <a:p>
          <a:endParaRPr lang="en-IN"/>
        </a:p>
      </dgm:t>
    </dgm:pt>
    <dgm:pt modelId="{20FC7825-4CFD-4F81-807C-1A03AE393E2E}" type="sibTrans" cxnId="{79A4CA1B-2C80-488E-9E8B-2317A23B3CD8}">
      <dgm:prSet/>
      <dgm:spPr/>
      <dgm:t>
        <a:bodyPr/>
        <a:lstStyle/>
        <a:p>
          <a:endParaRPr lang="en-IN"/>
        </a:p>
      </dgm:t>
    </dgm:pt>
    <dgm:pt modelId="{C441C4BC-13A4-431C-BE56-DF9306528BB3}" type="pres">
      <dgm:prSet presAssocID="{9E318B5B-292A-4FE9-9D5D-AC39BB45ED7C}" presName="theList" presStyleCnt="0">
        <dgm:presLayoutVars>
          <dgm:dir/>
          <dgm:animLvl val="lvl"/>
          <dgm:resizeHandles val="exact"/>
        </dgm:presLayoutVars>
      </dgm:prSet>
      <dgm:spPr/>
    </dgm:pt>
    <dgm:pt modelId="{54ED77ED-D06E-48BD-853D-DF55345834A3}" type="pres">
      <dgm:prSet presAssocID="{AACA160F-8804-4F6A-AC49-B4FDF32C8C10}" presName="compNode" presStyleCnt="0"/>
      <dgm:spPr/>
    </dgm:pt>
    <dgm:pt modelId="{6D6DDB49-8395-4B54-A485-91C791E6B5A4}" type="pres">
      <dgm:prSet presAssocID="{AACA160F-8804-4F6A-AC49-B4FDF32C8C10}" presName="aNode" presStyleLbl="bgShp" presStyleIdx="0" presStyleCnt="4"/>
      <dgm:spPr/>
    </dgm:pt>
    <dgm:pt modelId="{63F6C50E-1883-419E-A449-8CCD96ED1A29}" type="pres">
      <dgm:prSet presAssocID="{AACA160F-8804-4F6A-AC49-B4FDF32C8C10}" presName="textNode" presStyleLbl="bgShp" presStyleIdx="0" presStyleCnt="4"/>
      <dgm:spPr/>
    </dgm:pt>
    <dgm:pt modelId="{BC21516C-7DC2-446C-AC0F-E501CE88BFA8}" type="pres">
      <dgm:prSet presAssocID="{AACA160F-8804-4F6A-AC49-B4FDF32C8C10}" presName="compChildNode" presStyleCnt="0"/>
      <dgm:spPr/>
    </dgm:pt>
    <dgm:pt modelId="{6480FCEE-0547-4FA5-852A-B5BC16EF90D2}" type="pres">
      <dgm:prSet presAssocID="{AACA160F-8804-4F6A-AC49-B4FDF32C8C10}" presName="theInnerList" presStyleCnt="0"/>
      <dgm:spPr/>
    </dgm:pt>
    <dgm:pt modelId="{0B8A8238-361B-46EE-9D52-D28239A9D033}" type="pres">
      <dgm:prSet presAssocID="{AACA160F-8804-4F6A-AC49-B4FDF32C8C10}" presName="aSpace" presStyleCnt="0"/>
      <dgm:spPr/>
    </dgm:pt>
    <dgm:pt modelId="{6E4903D4-E96A-4313-A918-296F5D288956}" type="pres">
      <dgm:prSet presAssocID="{46052AF1-3167-47F0-8FFE-9973F90F3CF4}" presName="compNode" presStyleCnt="0"/>
      <dgm:spPr/>
    </dgm:pt>
    <dgm:pt modelId="{B26C074E-E96B-41B3-82ED-ED93354720CE}" type="pres">
      <dgm:prSet presAssocID="{46052AF1-3167-47F0-8FFE-9973F90F3CF4}" presName="aNode" presStyleLbl="bgShp" presStyleIdx="1" presStyleCnt="4"/>
      <dgm:spPr/>
    </dgm:pt>
    <dgm:pt modelId="{4F73385C-87AC-4E2A-B065-55C00AE39C1D}" type="pres">
      <dgm:prSet presAssocID="{46052AF1-3167-47F0-8FFE-9973F90F3CF4}" presName="textNode" presStyleLbl="bgShp" presStyleIdx="1" presStyleCnt="4"/>
      <dgm:spPr/>
    </dgm:pt>
    <dgm:pt modelId="{A9387946-2E37-4A08-BB2A-536EEAD3008C}" type="pres">
      <dgm:prSet presAssocID="{46052AF1-3167-47F0-8FFE-9973F90F3CF4}" presName="compChildNode" presStyleCnt="0"/>
      <dgm:spPr/>
    </dgm:pt>
    <dgm:pt modelId="{AF826EF5-0B3D-4E91-AC27-EF26E9509E67}" type="pres">
      <dgm:prSet presAssocID="{46052AF1-3167-47F0-8FFE-9973F90F3CF4}" presName="theInnerList" presStyleCnt="0"/>
      <dgm:spPr/>
    </dgm:pt>
    <dgm:pt modelId="{80648026-3654-4C1A-9013-141642912695}" type="pres">
      <dgm:prSet presAssocID="{46052AF1-3167-47F0-8FFE-9973F90F3CF4}" presName="aSpace" presStyleCnt="0"/>
      <dgm:spPr/>
    </dgm:pt>
    <dgm:pt modelId="{220F73F7-DF76-4348-B80B-E6C004FBD595}" type="pres">
      <dgm:prSet presAssocID="{33D51B20-F63D-4E84-BFA8-49E307ECA2EB}" presName="compNode" presStyleCnt="0"/>
      <dgm:spPr/>
    </dgm:pt>
    <dgm:pt modelId="{97D378C8-347A-44B3-B40C-50B8561A0427}" type="pres">
      <dgm:prSet presAssocID="{33D51B20-F63D-4E84-BFA8-49E307ECA2EB}" presName="aNode" presStyleLbl="bgShp" presStyleIdx="2" presStyleCnt="4"/>
      <dgm:spPr/>
    </dgm:pt>
    <dgm:pt modelId="{37228CC6-8425-4385-A494-3E158FBADA70}" type="pres">
      <dgm:prSet presAssocID="{33D51B20-F63D-4E84-BFA8-49E307ECA2EB}" presName="textNode" presStyleLbl="bgShp" presStyleIdx="2" presStyleCnt="4"/>
      <dgm:spPr/>
    </dgm:pt>
    <dgm:pt modelId="{BF23C21F-63A7-4572-B4B2-DBB2124523BD}" type="pres">
      <dgm:prSet presAssocID="{33D51B20-F63D-4E84-BFA8-49E307ECA2EB}" presName="compChildNode" presStyleCnt="0"/>
      <dgm:spPr/>
    </dgm:pt>
    <dgm:pt modelId="{D056747F-98B2-420A-92C0-1F8191320BA2}" type="pres">
      <dgm:prSet presAssocID="{33D51B20-F63D-4E84-BFA8-49E307ECA2EB}" presName="theInnerList" presStyleCnt="0"/>
      <dgm:spPr/>
    </dgm:pt>
    <dgm:pt modelId="{1547713F-60FA-4511-ABC8-A0EB9A74EE7A}" type="pres">
      <dgm:prSet presAssocID="{58A63382-616F-493E-BB33-99927079FE39}" presName="childNode" presStyleLbl="node1" presStyleIdx="0" presStyleCnt="2">
        <dgm:presLayoutVars>
          <dgm:bulletEnabled val="1"/>
        </dgm:presLayoutVars>
      </dgm:prSet>
      <dgm:spPr/>
    </dgm:pt>
    <dgm:pt modelId="{2DF5D81A-7133-465E-AC3B-BC2A45ABE842}" type="pres">
      <dgm:prSet presAssocID="{58A63382-616F-493E-BB33-99927079FE39}" presName="aSpace2" presStyleCnt="0"/>
      <dgm:spPr/>
    </dgm:pt>
    <dgm:pt modelId="{AF8A632C-140E-4F79-8CB8-C809DA3AC8BB}" type="pres">
      <dgm:prSet presAssocID="{B8EEF5F3-653E-4E8D-9D42-BEE0F4A7AA94}" presName="childNode" presStyleLbl="node1" presStyleIdx="1" presStyleCnt="2">
        <dgm:presLayoutVars>
          <dgm:bulletEnabled val="1"/>
        </dgm:presLayoutVars>
      </dgm:prSet>
      <dgm:spPr/>
    </dgm:pt>
    <dgm:pt modelId="{FA2DB2F4-AC97-477D-8B67-5661A52B2BFC}" type="pres">
      <dgm:prSet presAssocID="{33D51B20-F63D-4E84-BFA8-49E307ECA2EB}" presName="aSpace" presStyleCnt="0"/>
      <dgm:spPr/>
    </dgm:pt>
    <dgm:pt modelId="{7BFB022A-6211-4FEA-8E1C-1C02975E6E21}" type="pres">
      <dgm:prSet presAssocID="{6BBE3FDE-8B17-478E-A65C-F091BC4F5EB8}" presName="compNode" presStyleCnt="0"/>
      <dgm:spPr/>
    </dgm:pt>
    <dgm:pt modelId="{7C4362E2-3F08-440C-BD85-9BC0BC147AE0}" type="pres">
      <dgm:prSet presAssocID="{6BBE3FDE-8B17-478E-A65C-F091BC4F5EB8}" presName="aNode" presStyleLbl="bgShp" presStyleIdx="3" presStyleCnt="4"/>
      <dgm:spPr/>
    </dgm:pt>
    <dgm:pt modelId="{ED896469-45E5-404B-BAA9-8FD3DF7591B3}" type="pres">
      <dgm:prSet presAssocID="{6BBE3FDE-8B17-478E-A65C-F091BC4F5EB8}" presName="textNode" presStyleLbl="bgShp" presStyleIdx="3" presStyleCnt="4"/>
      <dgm:spPr/>
    </dgm:pt>
    <dgm:pt modelId="{E634E5AE-A405-45C6-A4FA-BC36037E781E}" type="pres">
      <dgm:prSet presAssocID="{6BBE3FDE-8B17-478E-A65C-F091BC4F5EB8}" presName="compChildNode" presStyleCnt="0"/>
      <dgm:spPr/>
    </dgm:pt>
    <dgm:pt modelId="{ED05E56C-4E6A-4F6A-8BA4-746AF8C75139}" type="pres">
      <dgm:prSet presAssocID="{6BBE3FDE-8B17-478E-A65C-F091BC4F5EB8}" presName="theInnerList" presStyleCnt="0"/>
      <dgm:spPr/>
    </dgm:pt>
  </dgm:ptLst>
  <dgm:cxnLst>
    <dgm:cxn modelId="{800D2C02-ED79-402C-BA2E-7106F9AC7025}" type="presOf" srcId="{6BBE3FDE-8B17-478E-A65C-F091BC4F5EB8}" destId="{ED896469-45E5-404B-BAA9-8FD3DF7591B3}" srcOrd="1" destOrd="0" presId="urn:microsoft.com/office/officeart/2005/8/layout/lProcess2"/>
    <dgm:cxn modelId="{479FF310-A754-4ED8-A715-968A7FD78AE1}" type="presOf" srcId="{9E318B5B-292A-4FE9-9D5D-AC39BB45ED7C}" destId="{C441C4BC-13A4-431C-BE56-DF9306528BB3}" srcOrd="0" destOrd="0" presId="urn:microsoft.com/office/officeart/2005/8/layout/lProcess2"/>
    <dgm:cxn modelId="{79A4CA1B-2C80-488E-9E8B-2317A23B3CD8}" srcId="{9E318B5B-292A-4FE9-9D5D-AC39BB45ED7C}" destId="{6BBE3FDE-8B17-478E-A65C-F091BC4F5EB8}" srcOrd="3" destOrd="0" parTransId="{A3E2EBE1-654C-4D67-B899-47875F5FDB7F}" sibTransId="{20FC7825-4CFD-4F81-807C-1A03AE393E2E}"/>
    <dgm:cxn modelId="{3482AE1C-27C1-4FE0-AB73-27DAB3144455}" srcId="{9E318B5B-292A-4FE9-9D5D-AC39BB45ED7C}" destId="{46052AF1-3167-47F0-8FFE-9973F90F3CF4}" srcOrd="1" destOrd="0" parTransId="{4382BAA0-E881-4B47-93EE-797B2F6004C1}" sibTransId="{8E11AE76-AB92-4728-9DCF-30724C138AD9}"/>
    <dgm:cxn modelId="{FD5C011D-CAFC-45A8-8EBC-7DBF1305793C}" type="presOf" srcId="{33D51B20-F63D-4E84-BFA8-49E307ECA2EB}" destId="{97D378C8-347A-44B3-B40C-50B8561A0427}" srcOrd="0" destOrd="0" presId="urn:microsoft.com/office/officeart/2005/8/layout/lProcess2"/>
    <dgm:cxn modelId="{AB4D1F60-6AEF-462E-BC84-BE1F9C5363D4}" type="presOf" srcId="{46052AF1-3167-47F0-8FFE-9973F90F3CF4}" destId="{4F73385C-87AC-4E2A-B065-55C00AE39C1D}" srcOrd="1" destOrd="0" presId="urn:microsoft.com/office/officeart/2005/8/layout/lProcess2"/>
    <dgm:cxn modelId="{B8782045-AB7F-443F-9084-4A6A845FD5B0}" type="presOf" srcId="{6BBE3FDE-8B17-478E-A65C-F091BC4F5EB8}" destId="{7C4362E2-3F08-440C-BD85-9BC0BC147AE0}" srcOrd="0" destOrd="0" presId="urn:microsoft.com/office/officeart/2005/8/layout/lProcess2"/>
    <dgm:cxn modelId="{B11E5A4B-DD77-4A76-97C8-948CE9DDCF5A}" srcId="{9E318B5B-292A-4FE9-9D5D-AC39BB45ED7C}" destId="{AACA160F-8804-4F6A-AC49-B4FDF32C8C10}" srcOrd="0" destOrd="0" parTransId="{D2148318-1F89-441E-9FE6-C0FC3D16435C}" sibTransId="{F64DAB84-86AB-4805-84B6-5131ACD8F57B}"/>
    <dgm:cxn modelId="{27A58C6F-757A-499E-8B11-28F9E69F39DD}" type="presOf" srcId="{33D51B20-F63D-4E84-BFA8-49E307ECA2EB}" destId="{37228CC6-8425-4385-A494-3E158FBADA70}" srcOrd="1" destOrd="0" presId="urn:microsoft.com/office/officeart/2005/8/layout/lProcess2"/>
    <dgm:cxn modelId="{1C03BE73-4FC6-4E7D-BE82-E1F1D2DB8A79}" srcId="{33D51B20-F63D-4E84-BFA8-49E307ECA2EB}" destId="{58A63382-616F-493E-BB33-99927079FE39}" srcOrd="0" destOrd="0" parTransId="{96843C8A-AAB0-4CCD-B932-A9F33F776BCB}" sibTransId="{193C34A4-3611-42E5-8378-89FB4B212CE9}"/>
    <dgm:cxn modelId="{4DA6F787-4125-4DC9-AB84-C12248AAC378}" srcId="{9E318B5B-292A-4FE9-9D5D-AC39BB45ED7C}" destId="{33D51B20-F63D-4E84-BFA8-49E307ECA2EB}" srcOrd="2" destOrd="0" parTransId="{E6F3DF40-DB5F-4B92-8369-37D8AC44042C}" sibTransId="{25F966F8-8183-4C67-A442-D6F94D2A01CF}"/>
    <dgm:cxn modelId="{2DF6EC93-C17E-4C2B-B070-C36E42E7434D}" srcId="{33D51B20-F63D-4E84-BFA8-49E307ECA2EB}" destId="{B8EEF5F3-653E-4E8D-9D42-BEE0F4A7AA94}" srcOrd="1" destOrd="0" parTransId="{5F92D880-0931-4D64-B7EB-F24F703515DB}" sibTransId="{BD916F24-66F1-4B34-A70C-3A1C07C8FCDF}"/>
    <dgm:cxn modelId="{2AB1B1A2-3A24-4180-910E-B48C5E05F073}" type="presOf" srcId="{46052AF1-3167-47F0-8FFE-9973F90F3CF4}" destId="{B26C074E-E96B-41B3-82ED-ED93354720CE}" srcOrd="0" destOrd="0" presId="urn:microsoft.com/office/officeart/2005/8/layout/lProcess2"/>
    <dgm:cxn modelId="{C42CF6BE-1D48-422B-BDF1-0B358AE283EE}" type="presOf" srcId="{B8EEF5F3-653E-4E8D-9D42-BEE0F4A7AA94}" destId="{AF8A632C-140E-4F79-8CB8-C809DA3AC8BB}" srcOrd="0" destOrd="0" presId="urn:microsoft.com/office/officeart/2005/8/layout/lProcess2"/>
    <dgm:cxn modelId="{5265C9E1-C910-4CC1-A4F4-1E7724AF04D7}" type="presOf" srcId="{58A63382-616F-493E-BB33-99927079FE39}" destId="{1547713F-60FA-4511-ABC8-A0EB9A74EE7A}" srcOrd="0" destOrd="0" presId="urn:microsoft.com/office/officeart/2005/8/layout/lProcess2"/>
    <dgm:cxn modelId="{A43AB1EA-7D67-44C6-9234-B47086260016}" type="presOf" srcId="{AACA160F-8804-4F6A-AC49-B4FDF32C8C10}" destId="{63F6C50E-1883-419E-A449-8CCD96ED1A29}" srcOrd="1" destOrd="0" presId="urn:microsoft.com/office/officeart/2005/8/layout/lProcess2"/>
    <dgm:cxn modelId="{BBACD9FC-81A5-4B6F-9045-746EC92AF9AE}" type="presOf" srcId="{AACA160F-8804-4F6A-AC49-B4FDF32C8C10}" destId="{6D6DDB49-8395-4B54-A485-91C791E6B5A4}" srcOrd="0" destOrd="0" presId="urn:microsoft.com/office/officeart/2005/8/layout/lProcess2"/>
    <dgm:cxn modelId="{34D6138E-13D2-4C73-8E62-C1603B489249}" type="presParOf" srcId="{C441C4BC-13A4-431C-BE56-DF9306528BB3}" destId="{54ED77ED-D06E-48BD-853D-DF55345834A3}" srcOrd="0" destOrd="0" presId="urn:microsoft.com/office/officeart/2005/8/layout/lProcess2"/>
    <dgm:cxn modelId="{3B5CFCB5-5E55-4706-9B3E-A2DF04899F3C}" type="presParOf" srcId="{54ED77ED-D06E-48BD-853D-DF55345834A3}" destId="{6D6DDB49-8395-4B54-A485-91C791E6B5A4}" srcOrd="0" destOrd="0" presId="urn:microsoft.com/office/officeart/2005/8/layout/lProcess2"/>
    <dgm:cxn modelId="{F7D3197D-B6BB-4136-A5C3-7372428A29DE}" type="presParOf" srcId="{54ED77ED-D06E-48BD-853D-DF55345834A3}" destId="{63F6C50E-1883-419E-A449-8CCD96ED1A29}" srcOrd="1" destOrd="0" presId="urn:microsoft.com/office/officeart/2005/8/layout/lProcess2"/>
    <dgm:cxn modelId="{98C8AB1B-CCB6-4B7D-9A9D-B62D77B65581}" type="presParOf" srcId="{54ED77ED-D06E-48BD-853D-DF55345834A3}" destId="{BC21516C-7DC2-446C-AC0F-E501CE88BFA8}" srcOrd="2" destOrd="0" presId="urn:microsoft.com/office/officeart/2005/8/layout/lProcess2"/>
    <dgm:cxn modelId="{A855F068-2DEB-4580-BC95-145A6E77B986}" type="presParOf" srcId="{BC21516C-7DC2-446C-AC0F-E501CE88BFA8}" destId="{6480FCEE-0547-4FA5-852A-B5BC16EF90D2}" srcOrd="0" destOrd="0" presId="urn:microsoft.com/office/officeart/2005/8/layout/lProcess2"/>
    <dgm:cxn modelId="{13C0A51C-D23F-494F-908C-8F33AD6ECCD6}" type="presParOf" srcId="{C441C4BC-13A4-431C-BE56-DF9306528BB3}" destId="{0B8A8238-361B-46EE-9D52-D28239A9D033}" srcOrd="1" destOrd="0" presId="urn:microsoft.com/office/officeart/2005/8/layout/lProcess2"/>
    <dgm:cxn modelId="{4EFD2009-1E9B-4019-87AB-C5541A27F894}" type="presParOf" srcId="{C441C4BC-13A4-431C-BE56-DF9306528BB3}" destId="{6E4903D4-E96A-4313-A918-296F5D288956}" srcOrd="2" destOrd="0" presId="urn:microsoft.com/office/officeart/2005/8/layout/lProcess2"/>
    <dgm:cxn modelId="{937EE4A3-EC43-48B6-9946-7AA5BB24550E}" type="presParOf" srcId="{6E4903D4-E96A-4313-A918-296F5D288956}" destId="{B26C074E-E96B-41B3-82ED-ED93354720CE}" srcOrd="0" destOrd="0" presId="urn:microsoft.com/office/officeart/2005/8/layout/lProcess2"/>
    <dgm:cxn modelId="{C14B97E6-8ACB-438B-BE24-293943365251}" type="presParOf" srcId="{6E4903D4-E96A-4313-A918-296F5D288956}" destId="{4F73385C-87AC-4E2A-B065-55C00AE39C1D}" srcOrd="1" destOrd="0" presId="urn:microsoft.com/office/officeart/2005/8/layout/lProcess2"/>
    <dgm:cxn modelId="{04AF1AAC-DACA-4949-8C01-E2500E814161}" type="presParOf" srcId="{6E4903D4-E96A-4313-A918-296F5D288956}" destId="{A9387946-2E37-4A08-BB2A-536EEAD3008C}" srcOrd="2" destOrd="0" presId="urn:microsoft.com/office/officeart/2005/8/layout/lProcess2"/>
    <dgm:cxn modelId="{F71AE0E5-1F7D-4A35-BC80-360212CC4A96}" type="presParOf" srcId="{A9387946-2E37-4A08-BB2A-536EEAD3008C}" destId="{AF826EF5-0B3D-4E91-AC27-EF26E9509E67}" srcOrd="0" destOrd="0" presId="urn:microsoft.com/office/officeart/2005/8/layout/lProcess2"/>
    <dgm:cxn modelId="{C2421B2D-7F20-4432-9D1D-640BFDCDDB90}" type="presParOf" srcId="{C441C4BC-13A4-431C-BE56-DF9306528BB3}" destId="{80648026-3654-4C1A-9013-141642912695}" srcOrd="3" destOrd="0" presId="urn:microsoft.com/office/officeart/2005/8/layout/lProcess2"/>
    <dgm:cxn modelId="{B7591831-0A59-4943-9455-734C61208494}" type="presParOf" srcId="{C441C4BC-13A4-431C-BE56-DF9306528BB3}" destId="{220F73F7-DF76-4348-B80B-E6C004FBD595}" srcOrd="4" destOrd="0" presId="urn:microsoft.com/office/officeart/2005/8/layout/lProcess2"/>
    <dgm:cxn modelId="{928390AA-1F01-4A27-84B8-1FDFCB4AB877}" type="presParOf" srcId="{220F73F7-DF76-4348-B80B-E6C004FBD595}" destId="{97D378C8-347A-44B3-B40C-50B8561A0427}" srcOrd="0" destOrd="0" presId="urn:microsoft.com/office/officeart/2005/8/layout/lProcess2"/>
    <dgm:cxn modelId="{AB0A7008-7B7F-47A5-B02D-B0F5AFDF21BE}" type="presParOf" srcId="{220F73F7-DF76-4348-B80B-E6C004FBD595}" destId="{37228CC6-8425-4385-A494-3E158FBADA70}" srcOrd="1" destOrd="0" presId="urn:microsoft.com/office/officeart/2005/8/layout/lProcess2"/>
    <dgm:cxn modelId="{AEC43EDA-CDE0-4489-B5B8-C558518C5C31}" type="presParOf" srcId="{220F73F7-DF76-4348-B80B-E6C004FBD595}" destId="{BF23C21F-63A7-4572-B4B2-DBB2124523BD}" srcOrd="2" destOrd="0" presId="urn:microsoft.com/office/officeart/2005/8/layout/lProcess2"/>
    <dgm:cxn modelId="{03B8398B-1719-4C3C-912B-13CC836E05D9}" type="presParOf" srcId="{BF23C21F-63A7-4572-B4B2-DBB2124523BD}" destId="{D056747F-98B2-420A-92C0-1F8191320BA2}" srcOrd="0" destOrd="0" presId="urn:microsoft.com/office/officeart/2005/8/layout/lProcess2"/>
    <dgm:cxn modelId="{476F50CC-4B63-4575-9E0C-79EE873242A0}" type="presParOf" srcId="{D056747F-98B2-420A-92C0-1F8191320BA2}" destId="{1547713F-60FA-4511-ABC8-A0EB9A74EE7A}" srcOrd="0" destOrd="0" presId="urn:microsoft.com/office/officeart/2005/8/layout/lProcess2"/>
    <dgm:cxn modelId="{719F457E-8D81-4592-8C6D-520E46006B16}" type="presParOf" srcId="{D056747F-98B2-420A-92C0-1F8191320BA2}" destId="{2DF5D81A-7133-465E-AC3B-BC2A45ABE842}" srcOrd="1" destOrd="0" presId="urn:microsoft.com/office/officeart/2005/8/layout/lProcess2"/>
    <dgm:cxn modelId="{B6DC4C29-39E4-4DA6-A205-75EFE9C0FB33}" type="presParOf" srcId="{D056747F-98B2-420A-92C0-1F8191320BA2}" destId="{AF8A632C-140E-4F79-8CB8-C809DA3AC8BB}" srcOrd="2" destOrd="0" presId="urn:microsoft.com/office/officeart/2005/8/layout/lProcess2"/>
    <dgm:cxn modelId="{7BCDFC44-2A87-4714-A052-EBAE7665D999}" type="presParOf" srcId="{C441C4BC-13A4-431C-BE56-DF9306528BB3}" destId="{FA2DB2F4-AC97-477D-8B67-5661A52B2BFC}" srcOrd="5" destOrd="0" presId="urn:microsoft.com/office/officeart/2005/8/layout/lProcess2"/>
    <dgm:cxn modelId="{EB8CDEF1-E106-4205-88F6-A9A1BEBBDEFE}" type="presParOf" srcId="{C441C4BC-13A4-431C-BE56-DF9306528BB3}" destId="{7BFB022A-6211-4FEA-8E1C-1C02975E6E21}" srcOrd="6" destOrd="0" presId="urn:microsoft.com/office/officeart/2005/8/layout/lProcess2"/>
    <dgm:cxn modelId="{2BA4E69E-59CB-43B0-9402-6C50E65D48D6}" type="presParOf" srcId="{7BFB022A-6211-4FEA-8E1C-1C02975E6E21}" destId="{7C4362E2-3F08-440C-BD85-9BC0BC147AE0}" srcOrd="0" destOrd="0" presId="urn:microsoft.com/office/officeart/2005/8/layout/lProcess2"/>
    <dgm:cxn modelId="{3C5BAAB0-D86C-4B33-B909-9BDE4BB11A38}" type="presParOf" srcId="{7BFB022A-6211-4FEA-8E1C-1C02975E6E21}" destId="{ED896469-45E5-404B-BAA9-8FD3DF7591B3}" srcOrd="1" destOrd="0" presId="urn:microsoft.com/office/officeart/2005/8/layout/lProcess2"/>
    <dgm:cxn modelId="{D5D69D7C-BE8B-4396-9CD1-2F53FD3DFFD5}" type="presParOf" srcId="{7BFB022A-6211-4FEA-8E1C-1C02975E6E21}" destId="{E634E5AE-A405-45C6-A4FA-BC36037E781E}" srcOrd="2" destOrd="0" presId="urn:microsoft.com/office/officeart/2005/8/layout/lProcess2"/>
    <dgm:cxn modelId="{9FF4CD34-E9A8-4BB0-B944-E73AB7A45887}" type="presParOf" srcId="{E634E5AE-A405-45C6-A4FA-BC36037E781E}" destId="{ED05E56C-4E6A-4F6A-8BA4-746AF8C7513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3710821-C008-40DD-8920-8F46CFF41594}" type="doc">
      <dgm:prSet loTypeId="urn:microsoft.com/office/officeart/2008/layout/LinedList" loCatId="hierarchy" qsTypeId="urn:microsoft.com/office/officeart/2005/8/quickstyle/simple1" qsCatId="simple" csTypeId="urn:microsoft.com/office/officeart/2005/8/colors/accent4_1" csCatId="accent4"/>
      <dgm:spPr/>
      <dgm:t>
        <a:bodyPr/>
        <a:lstStyle/>
        <a:p>
          <a:endParaRPr lang="en-IN"/>
        </a:p>
      </dgm:t>
    </dgm:pt>
    <dgm:pt modelId="{D25945B1-4833-4F9F-873A-07C6623B30B1}">
      <dgm:prSet/>
      <dgm:spPr/>
      <dgm:t>
        <a:bodyPr/>
        <a:lstStyle/>
        <a:p>
          <a:r>
            <a:rPr lang="en-US" b="0" i="0" dirty="0">
              <a:latin typeface="Garamond" panose="02020404030301010803" pitchFamily="18" charset="0"/>
            </a:rPr>
            <a:t>Asian News International (ANI)’s claims:  </a:t>
          </a:r>
          <a:endParaRPr lang="en-IN" dirty="0">
            <a:latin typeface="Garamond" panose="02020404030301010803" pitchFamily="18" charset="0"/>
          </a:endParaRPr>
        </a:p>
      </dgm:t>
    </dgm:pt>
    <dgm:pt modelId="{259E62F9-8990-453B-89BB-ED0E0C7C3CB7}" type="parTrans" cxnId="{F2F7CC0D-3AA2-4577-B4E2-3704052AC371}">
      <dgm:prSet/>
      <dgm:spPr/>
      <dgm:t>
        <a:bodyPr/>
        <a:lstStyle/>
        <a:p>
          <a:endParaRPr lang="en-IN"/>
        </a:p>
      </dgm:t>
    </dgm:pt>
    <dgm:pt modelId="{154EE036-51B3-4894-880F-36B640D5D02D}" type="sibTrans" cxnId="{F2F7CC0D-3AA2-4577-B4E2-3704052AC371}">
      <dgm:prSet/>
      <dgm:spPr/>
      <dgm:t>
        <a:bodyPr/>
        <a:lstStyle/>
        <a:p>
          <a:endParaRPr lang="en-IN"/>
        </a:p>
      </dgm:t>
    </dgm:pt>
    <dgm:pt modelId="{BA200BE4-AA64-491A-AEF7-88A321572D68}">
      <dgm:prSet/>
      <dgm:spPr/>
      <dgm:t>
        <a:bodyPr/>
        <a:lstStyle/>
        <a:p>
          <a:r>
            <a:rPr lang="en-US" b="0" i="0">
              <a:latin typeface="Garamond" panose="02020404030301010803" pitchFamily="18" charset="0"/>
            </a:rPr>
            <a:t>OpenAI used its copyrighted news content without authorisation to train its AI chatbot, ChatGPT.</a:t>
          </a:r>
          <a:endParaRPr lang="en-IN">
            <a:latin typeface="Garamond" panose="02020404030301010803" pitchFamily="18" charset="0"/>
          </a:endParaRPr>
        </a:p>
      </dgm:t>
    </dgm:pt>
    <dgm:pt modelId="{05CCAD12-027E-441E-B23F-69CF8B282251}" type="parTrans" cxnId="{6454BAD6-B675-4C66-8B29-7BD0785F99BF}">
      <dgm:prSet/>
      <dgm:spPr/>
      <dgm:t>
        <a:bodyPr/>
        <a:lstStyle/>
        <a:p>
          <a:endParaRPr lang="en-IN"/>
        </a:p>
      </dgm:t>
    </dgm:pt>
    <dgm:pt modelId="{A2F017A6-1998-4959-B7E6-7BD24C9A4D87}" type="sibTrans" cxnId="{6454BAD6-B675-4C66-8B29-7BD0785F99BF}">
      <dgm:prSet/>
      <dgm:spPr/>
      <dgm:t>
        <a:bodyPr/>
        <a:lstStyle/>
        <a:p>
          <a:endParaRPr lang="en-IN"/>
        </a:p>
      </dgm:t>
    </dgm:pt>
    <dgm:pt modelId="{4363A027-D6FD-41C4-B352-D19A21555672}">
      <dgm:prSet/>
      <dgm:spPr/>
      <dgm:t>
        <a:bodyPr/>
        <a:lstStyle/>
        <a:p>
          <a:r>
            <a:rPr lang="en-US" b="0" i="0">
              <a:latin typeface="Garamond" panose="02020404030301010803" pitchFamily="18" charset="0"/>
            </a:rPr>
            <a:t>It had no right to use its content for profit, even if the material was freely accessible online.</a:t>
          </a:r>
          <a:endParaRPr lang="en-IN">
            <a:latin typeface="Garamond" panose="02020404030301010803" pitchFamily="18" charset="0"/>
          </a:endParaRPr>
        </a:p>
      </dgm:t>
    </dgm:pt>
    <dgm:pt modelId="{E7C5BD53-44CE-49AB-ABA6-CE41066C8858}" type="parTrans" cxnId="{3A910B6D-2CEC-4E00-A767-EE83D1896BA0}">
      <dgm:prSet/>
      <dgm:spPr/>
      <dgm:t>
        <a:bodyPr/>
        <a:lstStyle/>
        <a:p>
          <a:endParaRPr lang="en-IN"/>
        </a:p>
      </dgm:t>
    </dgm:pt>
    <dgm:pt modelId="{20C9FD93-47A6-425C-9C86-BE9C7891D4C2}" type="sibTrans" cxnId="{3A910B6D-2CEC-4E00-A767-EE83D1896BA0}">
      <dgm:prSet/>
      <dgm:spPr/>
      <dgm:t>
        <a:bodyPr/>
        <a:lstStyle/>
        <a:p>
          <a:endParaRPr lang="en-IN"/>
        </a:p>
      </dgm:t>
    </dgm:pt>
    <dgm:pt modelId="{00785679-F6EC-4A7D-AADD-8871C55B6CFE}">
      <dgm:prSet/>
      <dgm:spPr/>
      <dgm:t>
        <a:bodyPr/>
        <a:lstStyle/>
        <a:p>
          <a:r>
            <a:rPr lang="en-US" b="0" i="0">
              <a:latin typeface="Garamond" panose="02020404030301010803" pitchFamily="18" charset="0"/>
            </a:rPr>
            <a:t>OpenAI must comply with copyright laws and compensate content creators fairly for the use of journalistic material.</a:t>
          </a:r>
          <a:endParaRPr lang="en-IN">
            <a:latin typeface="Garamond" panose="02020404030301010803" pitchFamily="18" charset="0"/>
          </a:endParaRPr>
        </a:p>
      </dgm:t>
    </dgm:pt>
    <dgm:pt modelId="{0E92785C-481F-47ED-BBF9-CF9E5B374723}" type="parTrans" cxnId="{14A8314E-FED5-409D-8F2D-02372A143AF3}">
      <dgm:prSet/>
      <dgm:spPr/>
      <dgm:t>
        <a:bodyPr/>
        <a:lstStyle/>
        <a:p>
          <a:endParaRPr lang="en-IN"/>
        </a:p>
      </dgm:t>
    </dgm:pt>
    <dgm:pt modelId="{DFEBB7F4-431B-47FA-B064-83B59753AE50}" type="sibTrans" cxnId="{14A8314E-FED5-409D-8F2D-02372A143AF3}">
      <dgm:prSet/>
      <dgm:spPr/>
      <dgm:t>
        <a:bodyPr/>
        <a:lstStyle/>
        <a:p>
          <a:endParaRPr lang="en-IN"/>
        </a:p>
      </dgm:t>
    </dgm:pt>
    <dgm:pt modelId="{DAAF2435-B1AB-45DD-AF72-8A8483B77D73}">
      <dgm:prSet/>
      <dgm:spPr/>
      <dgm:t>
        <a:bodyPr/>
        <a:lstStyle/>
        <a:p>
          <a:r>
            <a:rPr lang="en-US" dirty="0">
              <a:latin typeface="Garamond" panose="02020404030301010803" pitchFamily="18" charset="0"/>
            </a:rPr>
            <a:t>W</a:t>
          </a:r>
          <a:r>
            <a:rPr lang="en-US" b="0" i="0" dirty="0">
              <a:latin typeface="Garamond" panose="02020404030301010803" pitchFamily="18" charset="0"/>
            </a:rPr>
            <a:t>eb scraping for AI training without compensation amounts to commercial exploitation. Content creators have the exclusive right to decide how their work is used.</a:t>
          </a:r>
          <a:endParaRPr lang="en-IN" dirty="0">
            <a:latin typeface="Garamond" panose="02020404030301010803" pitchFamily="18" charset="0"/>
          </a:endParaRPr>
        </a:p>
      </dgm:t>
    </dgm:pt>
    <dgm:pt modelId="{88BCA5C4-2E63-4936-B1C2-B9E7202F0587}" type="parTrans" cxnId="{F8E7BDCC-059E-4A10-BEE3-D5B7ADC4452B}">
      <dgm:prSet/>
      <dgm:spPr/>
      <dgm:t>
        <a:bodyPr/>
        <a:lstStyle/>
        <a:p>
          <a:endParaRPr lang="en-IN"/>
        </a:p>
      </dgm:t>
    </dgm:pt>
    <dgm:pt modelId="{4C041E70-B5BD-42B8-9724-D3FCAEB739F0}" type="sibTrans" cxnId="{F8E7BDCC-059E-4A10-BEE3-D5B7ADC4452B}">
      <dgm:prSet/>
      <dgm:spPr/>
      <dgm:t>
        <a:bodyPr/>
        <a:lstStyle/>
        <a:p>
          <a:endParaRPr lang="en-IN"/>
        </a:p>
      </dgm:t>
    </dgm:pt>
    <dgm:pt modelId="{F6FC30BD-2890-462C-B26F-56014E2B8ACC}">
      <dgm:prSet/>
      <dgm:spPr/>
      <dgm:t>
        <a:bodyPr/>
        <a:lstStyle/>
        <a:p>
          <a:r>
            <a:rPr lang="en-US">
              <a:latin typeface="Garamond" panose="02020404030301010803" pitchFamily="18" charset="0"/>
            </a:rPr>
            <a:t>Open AI’s claims:</a:t>
          </a:r>
          <a:endParaRPr lang="en-IN">
            <a:latin typeface="Garamond" panose="02020404030301010803" pitchFamily="18" charset="0"/>
          </a:endParaRPr>
        </a:p>
      </dgm:t>
    </dgm:pt>
    <dgm:pt modelId="{643A30F6-EDA6-4ED2-8EBB-03136C5236F7}" type="parTrans" cxnId="{9C28545D-6D5E-4BA9-B29D-FDF147B8EB4E}">
      <dgm:prSet/>
      <dgm:spPr/>
      <dgm:t>
        <a:bodyPr/>
        <a:lstStyle/>
        <a:p>
          <a:endParaRPr lang="en-IN"/>
        </a:p>
      </dgm:t>
    </dgm:pt>
    <dgm:pt modelId="{C14A6659-6C97-4427-8232-6E1E78EF2A3B}" type="sibTrans" cxnId="{9C28545D-6D5E-4BA9-B29D-FDF147B8EB4E}">
      <dgm:prSet/>
      <dgm:spPr/>
      <dgm:t>
        <a:bodyPr/>
        <a:lstStyle/>
        <a:p>
          <a:endParaRPr lang="en-IN"/>
        </a:p>
      </dgm:t>
    </dgm:pt>
    <dgm:pt modelId="{899F91CC-9430-472D-844E-F48C0D7E3FE5}">
      <dgm:prSet/>
      <dgm:spPr/>
      <dgm:t>
        <a:bodyPr/>
        <a:lstStyle/>
        <a:p>
          <a:r>
            <a:rPr lang="en-US" b="0" i="0">
              <a:latin typeface="Garamond" panose="02020404030301010803" pitchFamily="18" charset="0"/>
            </a:rPr>
            <a:t>Delhi High Court lacks jurisdiction to hear the case as OpenAI is a U.S.-based company with no physical offices or operational servers in India. </a:t>
          </a:r>
          <a:endParaRPr lang="en-IN">
            <a:latin typeface="Garamond" panose="02020404030301010803" pitchFamily="18" charset="0"/>
          </a:endParaRPr>
        </a:p>
      </dgm:t>
    </dgm:pt>
    <dgm:pt modelId="{58865898-73C5-434F-A3DB-2E0B9CE605F8}" type="parTrans" cxnId="{8977ACBF-FB23-418B-8834-BAA5BFD405F1}">
      <dgm:prSet/>
      <dgm:spPr/>
      <dgm:t>
        <a:bodyPr/>
        <a:lstStyle/>
        <a:p>
          <a:endParaRPr lang="en-IN"/>
        </a:p>
      </dgm:t>
    </dgm:pt>
    <dgm:pt modelId="{A954131E-CDEB-4490-BCCE-ECE2D5F54963}" type="sibTrans" cxnId="{8977ACBF-FB23-418B-8834-BAA5BFD405F1}">
      <dgm:prSet/>
      <dgm:spPr/>
      <dgm:t>
        <a:bodyPr/>
        <a:lstStyle/>
        <a:p>
          <a:endParaRPr lang="en-IN"/>
        </a:p>
      </dgm:t>
    </dgm:pt>
    <dgm:pt modelId="{C55AD396-25BA-4254-960E-8406964E2969}">
      <dgm:prSet/>
      <dgm:spPr/>
      <dgm:t>
        <a:bodyPr/>
        <a:lstStyle/>
        <a:p>
          <a:r>
            <a:rPr lang="en-US" b="0" i="0">
              <a:latin typeface="Garamond" panose="02020404030301010803" pitchFamily="18" charset="0"/>
            </a:rPr>
            <a:t>OpenAI is facing similar lawsuits in sixteen different countries, but not a single court has issued an injunction against its operations. </a:t>
          </a:r>
          <a:endParaRPr lang="en-IN">
            <a:latin typeface="Garamond" panose="02020404030301010803" pitchFamily="18" charset="0"/>
          </a:endParaRPr>
        </a:p>
      </dgm:t>
    </dgm:pt>
    <dgm:pt modelId="{BC3CDE09-46DE-4ADE-9082-8CC3258D34C3}" type="parTrans" cxnId="{7577F631-8388-4B05-B271-39B3695CB938}">
      <dgm:prSet/>
      <dgm:spPr/>
      <dgm:t>
        <a:bodyPr/>
        <a:lstStyle/>
        <a:p>
          <a:endParaRPr lang="en-IN"/>
        </a:p>
      </dgm:t>
    </dgm:pt>
    <dgm:pt modelId="{72484C62-A73B-4C45-B117-EAAD2888CE23}" type="sibTrans" cxnId="{7577F631-8388-4B05-B271-39B3695CB938}">
      <dgm:prSet/>
      <dgm:spPr/>
      <dgm:t>
        <a:bodyPr/>
        <a:lstStyle/>
        <a:p>
          <a:endParaRPr lang="en-IN"/>
        </a:p>
      </dgm:t>
    </dgm:pt>
    <dgm:pt modelId="{E990B3FF-51C8-4CBC-AB7F-7E941B929D8A}">
      <dgm:prSet/>
      <dgm:spPr/>
      <dgm:t>
        <a:bodyPr/>
        <a:lstStyle/>
        <a:p>
          <a:r>
            <a:rPr lang="en-US">
              <a:latin typeface="Garamond" panose="02020404030301010803" pitchFamily="18" charset="0"/>
            </a:rPr>
            <a:t>T</a:t>
          </a:r>
          <a:r>
            <a:rPr lang="en-US" b="0" i="0">
              <a:latin typeface="Garamond" panose="02020404030301010803" pitchFamily="18" charset="0"/>
            </a:rPr>
            <a:t>he current industry practice of AI training on publicly available data aligns with global standards and does not constitute copyright infringement.</a:t>
          </a:r>
          <a:endParaRPr lang="en-IN">
            <a:latin typeface="Garamond" panose="02020404030301010803" pitchFamily="18" charset="0"/>
          </a:endParaRPr>
        </a:p>
      </dgm:t>
    </dgm:pt>
    <dgm:pt modelId="{064A5FF7-E848-4FC0-ADEC-95547EC443F6}" type="parTrans" cxnId="{F6937A6F-9237-43D2-8A57-8D10E9C2E1E0}">
      <dgm:prSet/>
      <dgm:spPr/>
      <dgm:t>
        <a:bodyPr/>
        <a:lstStyle/>
        <a:p>
          <a:endParaRPr lang="en-IN"/>
        </a:p>
      </dgm:t>
    </dgm:pt>
    <dgm:pt modelId="{46701725-299B-4D05-8062-136AD9E03C1C}" type="sibTrans" cxnId="{F6937A6F-9237-43D2-8A57-8D10E9C2E1E0}">
      <dgm:prSet/>
      <dgm:spPr/>
      <dgm:t>
        <a:bodyPr/>
        <a:lstStyle/>
        <a:p>
          <a:endParaRPr lang="en-IN"/>
        </a:p>
      </dgm:t>
    </dgm:pt>
    <dgm:pt modelId="{CD52F8ED-CB84-4B9E-A1EC-70416A2F1643}">
      <dgm:prSet/>
      <dgm:spPr/>
      <dgm:t>
        <a:bodyPr/>
        <a:lstStyle/>
        <a:p>
          <a:r>
            <a:rPr lang="en-US">
              <a:latin typeface="Garamond" panose="02020404030301010803" pitchFamily="18" charset="0"/>
            </a:rPr>
            <a:t>P</a:t>
          </a:r>
          <a:r>
            <a:rPr lang="en-US" b="0" i="0">
              <a:latin typeface="Garamond" panose="02020404030301010803" pitchFamily="18" charset="0"/>
            </a:rPr>
            <a:t>ublishers seeking to protect their data should implement website restrictions, such as paywalls or anti-scraping measures. </a:t>
          </a:r>
          <a:r>
            <a:rPr lang="en-US">
              <a:latin typeface="Garamond" panose="02020404030301010803" pitchFamily="18" charset="0"/>
            </a:rPr>
            <a:t>P</a:t>
          </a:r>
          <a:r>
            <a:rPr lang="en-US" b="0" i="0">
              <a:latin typeface="Garamond" panose="02020404030301010803" pitchFamily="18" charset="0"/>
            </a:rPr>
            <a:t>lacing the burden on AI developers to seek explicit permissions would stifle technological innovation.</a:t>
          </a:r>
          <a:endParaRPr lang="en-IN">
            <a:latin typeface="Garamond" panose="02020404030301010803" pitchFamily="18" charset="0"/>
          </a:endParaRPr>
        </a:p>
      </dgm:t>
    </dgm:pt>
    <dgm:pt modelId="{C09EB69D-2988-4BF9-8541-0CEC5500E6EF}" type="parTrans" cxnId="{90812E2F-CE29-4D16-A4F0-A962E5C57D37}">
      <dgm:prSet/>
      <dgm:spPr/>
      <dgm:t>
        <a:bodyPr/>
        <a:lstStyle/>
        <a:p>
          <a:endParaRPr lang="en-IN"/>
        </a:p>
      </dgm:t>
    </dgm:pt>
    <dgm:pt modelId="{F48DA67E-A9C7-4911-8ACF-435696956050}" type="sibTrans" cxnId="{90812E2F-CE29-4D16-A4F0-A962E5C57D37}">
      <dgm:prSet/>
      <dgm:spPr/>
      <dgm:t>
        <a:bodyPr/>
        <a:lstStyle/>
        <a:p>
          <a:endParaRPr lang="en-IN"/>
        </a:p>
      </dgm:t>
    </dgm:pt>
    <dgm:pt modelId="{8E5489C9-D4CB-4175-A18B-ECE762A6B4DD}" type="pres">
      <dgm:prSet presAssocID="{53710821-C008-40DD-8920-8F46CFF41594}" presName="vert0" presStyleCnt="0">
        <dgm:presLayoutVars>
          <dgm:dir/>
          <dgm:animOne val="branch"/>
          <dgm:animLvl val="lvl"/>
        </dgm:presLayoutVars>
      </dgm:prSet>
      <dgm:spPr/>
    </dgm:pt>
    <dgm:pt modelId="{3D5222D2-6CAC-4C49-B06F-1883E1FBF369}" type="pres">
      <dgm:prSet presAssocID="{D25945B1-4833-4F9F-873A-07C6623B30B1}" presName="thickLine" presStyleLbl="alignNode1" presStyleIdx="0" presStyleCnt="2"/>
      <dgm:spPr/>
    </dgm:pt>
    <dgm:pt modelId="{41D771EB-CE65-4159-A59B-FA0DA2C1C8E7}" type="pres">
      <dgm:prSet presAssocID="{D25945B1-4833-4F9F-873A-07C6623B30B1}" presName="horz1" presStyleCnt="0"/>
      <dgm:spPr/>
    </dgm:pt>
    <dgm:pt modelId="{6BEB0007-DCA0-4DDD-9572-883AA1B4F170}" type="pres">
      <dgm:prSet presAssocID="{D25945B1-4833-4F9F-873A-07C6623B30B1}" presName="tx1" presStyleLbl="revTx" presStyleIdx="0" presStyleCnt="10"/>
      <dgm:spPr/>
    </dgm:pt>
    <dgm:pt modelId="{6E62FB62-7C50-4E80-958A-1BE80BC4F28D}" type="pres">
      <dgm:prSet presAssocID="{D25945B1-4833-4F9F-873A-07C6623B30B1}" presName="vert1" presStyleCnt="0"/>
      <dgm:spPr/>
    </dgm:pt>
    <dgm:pt modelId="{367392B5-E64E-4D4D-B973-5B8BD97DD0FE}" type="pres">
      <dgm:prSet presAssocID="{BA200BE4-AA64-491A-AEF7-88A321572D68}" presName="vertSpace2a" presStyleCnt="0"/>
      <dgm:spPr/>
    </dgm:pt>
    <dgm:pt modelId="{ADECA6C0-2261-40D3-A18C-040505CCC391}" type="pres">
      <dgm:prSet presAssocID="{BA200BE4-AA64-491A-AEF7-88A321572D68}" presName="horz2" presStyleCnt="0"/>
      <dgm:spPr/>
    </dgm:pt>
    <dgm:pt modelId="{A110B209-BADB-4D1B-AC3F-795F96E451A1}" type="pres">
      <dgm:prSet presAssocID="{BA200BE4-AA64-491A-AEF7-88A321572D68}" presName="horzSpace2" presStyleCnt="0"/>
      <dgm:spPr/>
    </dgm:pt>
    <dgm:pt modelId="{E5741EBB-5C82-4A0C-9262-F454834729C4}" type="pres">
      <dgm:prSet presAssocID="{BA200BE4-AA64-491A-AEF7-88A321572D68}" presName="tx2" presStyleLbl="revTx" presStyleIdx="1" presStyleCnt="10"/>
      <dgm:spPr/>
    </dgm:pt>
    <dgm:pt modelId="{563143EE-4195-4FE7-A3E5-12FC5305D6D8}" type="pres">
      <dgm:prSet presAssocID="{BA200BE4-AA64-491A-AEF7-88A321572D68}" presName="vert2" presStyleCnt="0"/>
      <dgm:spPr/>
    </dgm:pt>
    <dgm:pt modelId="{7ABFAA6E-BBE3-429F-93FB-2688556B1021}" type="pres">
      <dgm:prSet presAssocID="{BA200BE4-AA64-491A-AEF7-88A321572D68}" presName="thinLine2b" presStyleLbl="callout" presStyleIdx="0" presStyleCnt="8"/>
      <dgm:spPr/>
    </dgm:pt>
    <dgm:pt modelId="{3C753112-8E2C-4F6E-B726-18B8DABE9142}" type="pres">
      <dgm:prSet presAssocID="{BA200BE4-AA64-491A-AEF7-88A321572D68}" presName="vertSpace2b" presStyleCnt="0"/>
      <dgm:spPr/>
    </dgm:pt>
    <dgm:pt modelId="{B921A074-A249-4A4A-8F12-148F70D45ADF}" type="pres">
      <dgm:prSet presAssocID="{4363A027-D6FD-41C4-B352-D19A21555672}" presName="horz2" presStyleCnt="0"/>
      <dgm:spPr/>
    </dgm:pt>
    <dgm:pt modelId="{28225F3B-6ABF-44C0-A931-3D29ECEF1D06}" type="pres">
      <dgm:prSet presAssocID="{4363A027-D6FD-41C4-B352-D19A21555672}" presName="horzSpace2" presStyleCnt="0"/>
      <dgm:spPr/>
    </dgm:pt>
    <dgm:pt modelId="{FCE2B9B8-31F1-46E4-90BF-EADC9D92712A}" type="pres">
      <dgm:prSet presAssocID="{4363A027-D6FD-41C4-B352-D19A21555672}" presName="tx2" presStyleLbl="revTx" presStyleIdx="2" presStyleCnt="10"/>
      <dgm:spPr/>
    </dgm:pt>
    <dgm:pt modelId="{F5657E89-BE57-43C5-A736-AAF1FAEFEA03}" type="pres">
      <dgm:prSet presAssocID="{4363A027-D6FD-41C4-B352-D19A21555672}" presName="vert2" presStyleCnt="0"/>
      <dgm:spPr/>
    </dgm:pt>
    <dgm:pt modelId="{A0D75834-B303-45F4-A50D-63B9576B1311}" type="pres">
      <dgm:prSet presAssocID="{4363A027-D6FD-41C4-B352-D19A21555672}" presName="thinLine2b" presStyleLbl="callout" presStyleIdx="1" presStyleCnt="8"/>
      <dgm:spPr/>
    </dgm:pt>
    <dgm:pt modelId="{40A49877-1AA6-4020-9645-188560DD38CA}" type="pres">
      <dgm:prSet presAssocID="{4363A027-D6FD-41C4-B352-D19A21555672}" presName="vertSpace2b" presStyleCnt="0"/>
      <dgm:spPr/>
    </dgm:pt>
    <dgm:pt modelId="{6B9E5E77-84AB-4B52-85E9-0FE35540DA6F}" type="pres">
      <dgm:prSet presAssocID="{00785679-F6EC-4A7D-AADD-8871C55B6CFE}" presName="horz2" presStyleCnt="0"/>
      <dgm:spPr/>
    </dgm:pt>
    <dgm:pt modelId="{9926604A-A3FC-4978-9B7F-D3352DE4FF8E}" type="pres">
      <dgm:prSet presAssocID="{00785679-F6EC-4A7D-AADD-8871C55B6CFE}" presName="horzSpace2" presStyleCnt="0"/>
      <dgm:spPr/>
    </dgm:pt>
    <dgm:pt modelId="{D5430527-CE7B-4E7A-8900-16DF99F43BE2}" type="pres">
      <dgm:prSet presAssocID="{00785679-F6EC-4A7D-AADD-8871C55B6CFE}" presName="tx2" presStyleLbl="revTx" presStyleIdx="3" presStyleCnt="10"/>
      <dgm:spPr/>
    </dgm:pt>
    <dgm:pt modelId="{6F6628AB-D8BA-4729-87B3-2FFB69B44A09}" type="pres">
      <dgm:prSet presAssocID="{00785679-F6EC-4A7D-AADD-8871C55B6CFE}" presName="vert2" presStyleCnt="0"/>
      <dgm:spPr/>
    </dgm:pt>
    <dgm:pt modelId="{2A518480-9FF0-44EF-B336-ADB1BDA50B3A}" type="pres">
      <dgm:prSet presAssocID="{00785679-F6EC-4A7D-AADD-8871C55B6CFE}" presName="thinLine2b" presStyleLbl="callout" presStyleIdx="2" presStyleCnt="8"/>
      <dgm:spPr/>
    </dgm:pt>
    <dgm:pt modelId="{73E70F88-E58E-40CE-B784-34ADCD4FA9FF}" type="pres">
      <dgm:prSet presAssocID="{00785679-F6EC-4A7D-AADD-8871C55B6CFE}" presName="vertSpace2b" presStyleCnt="0"/>
      <dgm:spPr/>
    </dgm:pt>
    <dgm:pt modelId="{67FCE351-BF9E-4D0D-8845-B8D1CBDB458E}" type="pres">
      <dgm:prSet presAssocID="{DAAF2435-B1AB-45DD-AF72-8A8483B77D73}" presName="horz2" presStyleCnt="0"/>
      <dgm:spPr/>
    </dgm:pt>
    <dgm:pt modelId="{95C77C36-3BF7-4358-AE5F-F44CBE7BFB07}" type="pres">
      <dgm:prSet presAssocID="{DAAF2435-B1AB-45DD-AF72-8A8483B77D73}" presName="horzSpace2" presStyleCnt="0"/>
      <dgm:spPr/>
    </dgm:pt>
    <dgm:pt modelId="{4954950E-7900-4F13-9E1E-0BB943329D0E}" type="pres">
      <dgm:prSet presAssocID="{DAAF2435-B1AB-45DD-AF72-8A8483B77D73}" presName="tx2" presStyleLbl="revTx" presStyleIdx="4" presStyleCnt="10"/>
      <dgm:spPr/>
    </dgm:pt>
    <dgm:pt modelId="{37582145-1EEF-452D-B000-E60FBADEF11C}" type="pres">
      <dgm:prSet presAssocID="{DAAF2435-B1AB-45DD-AF72-8A8483B77D73}" presName="vert2" presStyleCnt="0"/>
      <dgm:spPr/>
    </dgm:pt>
    <dgm:pt modelId="{ECA65C73-9F6A-4746-A9B2-3487AE292C92}" type="pres">
      <dgm:prSet presAssocID="{DAAF2435-B1AB-45DD-AF72-8A8483B77D73}" presName="thinLine2b" presStyleLbl="callout" presStyleIdx="3" presStyleCnt="8"/>
      <dgm:spPr/>
    </dgm:pt>
    <dgm:pt modelId="{021FE68D-5BA7-43F0-ADB0-D759228304EB}" type="pres">
      <dgm:prSet presAssocID="{DAAF2435-B1AB-45DD-AF72-8A8483B77D73}" presName="vertSpace2b" presStyleCnt="0"/>
      <dgm:spPr/>
    </dgm:pt>
    <dgm:pt modelId="{B8876AFB-26D1-44DE-9910-6979977EE7D2}" type="pres">
      <dgm:prSet presAssocID="{F6FC30BD-2890-462C-B26F-56014E2B8ACC}" presName="thickLine" presStyleLbl="alignNode1" presStyleIdx="1" presStyleCnt="2"/>
      <dgm:spPr/>
    </dgm:pt>
    <dgm:pt modelId="{6586DCC0-174B-40A7-BCF7-4550DB657F65}" type="pres">
      <dgm:prSet presAssocID="{F6FC30BD-2890-462C-B26F-56014E2B8ACC}" presName="horz1" presStyleCnt="0"/>
      <dgm:spPr/>
    </dgm:pt>
    <dgm:pt modelId="{0EE7C436-077A-4217-9D07-C1B7D5EBA0D2}" type="pres">
      <dgm:prSet presAssocID="{F6FC30BD-2890-462C-B26F-56014E2B8ACC}" presName="tx1" presStyleLbl="revTx" presStyleIdx="5" presStyleCnt="10"/>
      <dgm:spPr/>
    </dgm:pt>
    <dgm:pt modelId="{D65AC0DD-5374-4EDA-BCE2-3948BFE1EBFF}" type="pres">
      <dgm:prSet presAssocID="{F6FC30BD-2890-462C-B26F-56014E2B8ACC}" presName="vert1" presStyleCnt="0"/>
      <dgm:spPr/>
    </dgm:pt>
    <dgm:pt modelId="{D9A7734D-73A3-4381-A686-110EA896D20C}" type="pres">
      <dgm:prSet presAssocID="{899F91CC-9430-472D-844E-F48C0D7E3FE5}" presName="vertSpace2a" presStyleCnt="0"/>
      <dgm:spPr/>
    </dgm:pt>
    <dgm:pt modelId="{F4EC01BD-EC3F-432B-A46C-5DADCEB74E07}" type="pres">
      <dgm:prSet presAssocID="{899F91CC-9430-472D-844E-F48C0D7E3FE5}" presName="horz2" presStyleCnt="0"/>
      <dgm:spPr/>
    </dgm:pt>
    <dgm:pt modelId="{595D4C4E-9DF0-40F8-BF9D-10BAB184C345}" type="pres">
      <dgm:prSet presAssocID="{899F91CC-9430-472D-844E-F48C0D7E3FE5}" presName="horzSpace2" presStyleCnt="0"/>
      <dgm:spPr/>
    </dgm:pt>
    <dgm:pt modelId="{8F1A3D38-5F2D-41EA-9518-601EE948EC29}" type="pres">
      <dgm:prSet presAssocID="{899F91CC-9430-472D-844E-F48C0D7E3FE5}" presName="tx2" presStyleLbl="revTx" presStyleIdx="6" presStyleCnt="10"/>
      <dgm:spPr/>
    </dgm:pt>
    <dgm:pt modelId="{59F142C7-43A7-4A76-AEDE-496D3926F658}" type="pres">
      <dgm:prSet presAssocID="{899F91CC-9430-472D-844E-F48C0D7E3FE5}" presName="vert2" presStyleCnt="0"/>
      <dgm:spPr/>
    </dgm:pt>
    <dgm:pt modelId="{57EAE7C8-4618-401F-8ED7-CB189F309647}" type="pres">
      <dgm:prSet presAssocID="{899F91CC-9430-472D-844E-F48C0D7E3FE5}" presName="thinLine2b" presStyleLbl="callout" presStyleIdx="4" presStyleCnt="8"/>
      <dgm:spPr/>
    </dgm:pt>
    <dgm:pt modelId="{EF701018-9E31-4BE1-8D12-BA0C16E814A3}" type="pres">
      <dgm:prSet presAssocID="{899F91CC-9430-472D-844E-F48C0D7E3FE5}" presName="vertSpace2b" presStyleCnt="0"/>
      <dgm:spPr/>
    </dgm:pt>
    <dgm:pt modelId="{1080ADDB-ED71-4EAB-A7D4-71963E9F018C}" type="pres">
      <dgm:prSet presAssocID="{C55AD396-25BA-4254-960E-8406964E2969}" presName="horz2" presStyleCnt="0"/>
      <dgm:spPr/>
    </dgm:pt>
    <dgm:pt modelId="{357EC20B-0D0F-44C4-AF67-17B637A6F22D}" type="pres">
      <dgm:prSet presAssocID="{C55AD396-25BA-4254-960E-8406964E2969}" presName="horzSpace2" presStyleCnt="0"/>
      <dgm:spPr/>
    </dgm:pt>
    <dgm:pt modelId="{48928A2A-05B1-4362-9509-EF515CAF60EF}" type="pres">
      <dgm:prSet presAssocID="{C55AD396-25BA-4254-960E-8406964E2969}" presName="tx2" presStyleLbl="revTx" presStyleIdx="7" presStyleCnt="10"/>
      <dgm:spPr/>
    </dgm:pt>
    <dgm:pt modelId="{5640748D-4A8B-46EA-B9BB-D17AA37E3D1A}" type="pres">
      <dgm:prSet presAssocID="{C55AD396-25BA-4254-960E-8406964E2969}" presName="vert2" presStyleCnt="0"/>
      <dgm:spPr/>
    </dgm:pt>
    <dgm:pt modelId="{B212E55E-E08D-4139-987D-D8CE26A1C9FF}" type="pres">
      <dgm:prSet presAssocID="{C55AD396-25BA-4254-960E-8406964E2969}" presName="thinLine2b" presStyleLbl="callout" presStyleIdx="5" presStyleCnt="8"/>
      <dgm:spPr/>
    </dgm:pt>
    <dgm:pt modelId="{7D0FEE32-F958-4CF0-9FDC-E1E8A6BCD6CD}" type="pres">
      <dgm:prSet presAssocID="{C55AD396-25BA-4254-960E-8406964E2969}" presName="vertSpace2b" presStyleCnt="0"/>
      <dgm:spPr/>
    </dgm:pt>
    <dgm:pt modelId="{CBC7097F-5C65-4FB3-A9DA-63979F8840FF}" type="pres">
      <dgm:prSet presAssocID="{E990B3FF-51C8-4CBC-AB7F-7E941B929D8A}" presName="horz2" presStyleCnt="0"/>
      <dgm:spPr/>
    </dgm:pt>
    <dgm:pt modelId="{C877F677-554D-42D2-ABCD-9E288667BFA7}" type="pres">
      <dgm:prSet presAssocID="{E990B3FF-51C8-4CBC-AB7F-7E941B929D8A}" presName="horzSpace2" presStyleCnt="0"/>
      <dgm:spPr/>
    </dgm:pt>
    <dgm:pt modelId="{595CD1E9-EC1D-481D-8E48-BEE5633E99AA}" type="pres">
      <dgm:prSet presAssocID="{E990B3FF-51C8-4CBC-AB7F-7E941B929D8A}" presName="tx2" presStyleLbl="revTx" presStyleIdx="8" presStyleCnt="10"/>
      <dgm:spPr/>
    </dgm:pt>
    <dgm:pt modelId="{F00E23D4-61F4-4492-A3CA-416E8DAE4FBF}" type="pres">
      <dgm:prSet presAssocID="{E990B3FF-51C8-4CBC-AB7F-7E941B929D8A}" presName="vert2" presStyleCnt="0"/>
      <dgm:spPr/>
    </dgm:pt>
    <dgm:pt modelId="{5575C1D6-D568-4FD5-B0A4-2337420C3C96}" type="pres">
      <dgm:prSet presAssocID="{E990B3FF-51C8-4CBC-AB7F-7E941B929D8A}" presName="thinLine2b" presStyleLbl="callout" presStyleIdx="6" presStyleCnt="8"/>
      <dgm:spPr/>
    </dgm:pt>
    <dgm:pt modelId="{E077E1A5-2484-4EE0-99DE-2E895FA13223}" type="pres">
      <dgm:prSet presAssocID="{E990B3FF-51C8-4CBC-AB7F-7E941B929D8A}" presName="vertSpace2b" presStyleCnt="0"/>
      <dgm:spPr/>
    </dgm:pt>
    <dgm:pt modelId="{2149CD4B-FBD5-47B2-A62A-5FD53BDD8A70}" type="pres">
      <dgm:prSet presAssocID="{CD52F8ED-CB84-4B9E-A1EC-70416A2F1643}" presName="horz2" presStyleCnt="0"/>
      <dgm:spPr/>
    </dgm:pt>
    <dgm:pt modelId="{9D2BBDC8-2A92-4EDF-B0CF-1C2A370E965B}" type="pres">
      <dgm:prSet presAssocID="{CD52F8ED-CB84-4B9E-A1EC-70416A2F1643}" presName="horzSpace2" presStyleCnt="0"/>
      <dgm:spPr/>
    </dgm:pt>
    <dgm:pt modelId="{85FD4C3D-C9A2-4054-AB7C-A98A1F61BD1F}" type="pres">
      <dgm:prSet presAssocID="{CD52F8ED-CB84-4B9E-A1EC-70416A2F1643}" presName="tx2" presStyleLbl="revTx" presStyleIdx="9" presStyleCnt="10"/>
      <dgm:spPr/>
    </dgm:pt>
    <dgm:pt modelId="{120F6F0F-B1E3-41A9-956F-F678AB395C7D}" type="pres">
      <dgm:prSet presAssocID="{CD52F8ED-CB84-4B9E-A1EC-70416A2F1643}" presName="vert2" presStyleCnt="0"/>
      <dgm:spPr/>
    </dgm:pt>
    <dgm:pt modelId="{23EA8662-DF97-45F3-A1BE-83A3A35D4935}" type="pres">
      <dgm:prSet presAssocID="{CD52F8ED-CB84-4B9E-A1EC-70416A2F1643}" presName="thinLine2b" presStyleLbl="callout" presStyleIdx="7" presStyleCnt="8"/>
      <dgm:spPr/>
    </dgm:pt>
    <dgm:pt modelId="{3221BA67-8C1A-45C0-B60F-42C00D2B682A}" type="pres">
      <dgm:prSet presAssocID="{CD52F8ED-CB84-4B9E-A1EC-70416A2F1643}" presName="vertSpace2b" presStyleCnt="0"/>
      <dgm:spPr/>
    </dgm:pt>
  </dgm:ptLst>
  <dgm:cxnLst>
    <dgm:cxn modelId="{FD3B3301-7D49-4EBB-B637-8C3B3E32CE4A}" type="presOf" srcId="{899F91CC-9430-472D-844E-F48C0D7E3FE5}" destId="{8F1A3D38-5F2D-41EA-9518-601EE948EC29}" srcOrd="0" destOrd="0" presId="urn:microsoft.com/office/officeart/2008/layout/LinedList"/>
    <dgm:cxn modelId="{D9AB1506-4D2D-4948-8D87-B6428DE62FD5}" type="presOf" srcId="{4363A027-D6FD-41C4-B352-D19A21555672}" destId="{FCE2B9B8-31F1-46E4-90BF-EADC9D92712A}" srcOrd="0" destOrd="0" presId="urn:microsoft.com/office/officeart/2008/layout/LinedList"/>
    <dgm:cxn modelId="{F2F7CC0D-3AA2-4577-B4E2-3704052AC371}" srcId="{53710821-C008-40DD-8920-8F46CFF41594}" destId="{D25945B1-4833-4F9F-873A-07C6623B30B1}" srcOrd="0" destOrd="0" parTransId="{259E62F9-8990-453B-89BB-ED0E0C7C3CB7}" sibTransId="{154EE036-51B3-4894-880F-36B640D5D02D}"/>
    <dgm:cxn modelId="{90812E2F-CE29-4D16-A4F0-A962E5C57D37}" srcId="{F6FC30BD-2890-462C-B26F-56014E2B8ACC}" destId="{CD52F8ED-CB84-4B9E-A1EC-70416A2F1643}" srcOrd="3" destOrd="0" parTransId="{C09EB69D-2988-4BF9-8541-0CEC5500E6EF}" sibTransId="{F48DA67E-A9C7-4911-8ACF-435696956050}"/>
    <dgm:cxn modelId="{7577F631-8388-4B05-B271-39B3695CB938}" srcId="{F6FC30BD-2890-462C-B26F-56014E2B8ACC}" destId="{C55AD396-25BA-4254-960E-8406964E2969}" srcOrd="1" destOrd="0" parTransId="{BC3CDE09-46DE-4ADE-9082-8CC3258D34C3}" sibTransId="{72484C62-A73B-4C45-B117-EAAD2888CE23}"/>
    <dgm:cxn modelId="{9C28545D-6D5E-4BA9-B29D-FDF147B8EB4E}" srcId="{53710821-C008-40DD-8920-8F46CFF41594}" destId="{F6FC30BD-2890-462C-B26F-56014E2B8ACC}" srcOrd="1" destOrd="0" parTransId="{643A30F6-EDA6-4ED2-8EBB-03136C5236F7}" sibTransId="{C14A6659-6C97-4427-8232-6E1E78EF2A3B}"/>
    <dgm:cxn modelId="{3A910B6D-2CEC-4E00-A767-EE83D1896BA0}" srcId="{D25945B1-4833-4F9F-873A-07C6623B30B1}" destId="{4363A027-D6FD-41C4-B352-D19A21555672}" srcOrd="1" destOrd="0" parTransId="{E7C5BD53-44CE-49AB-ABA6-CE41066C8858}" sibTransId="{20C9FD93-47A6-425C-9C86-BE9C7891D4C2}"/>
    <dgm:cxn modelId="{14A8314E-FED5-409D-8F2D-02372A143AF3}" srcId="{D25945B1-4833-4F9F-873A-07C6623B30B1}" destId="{00785679-F6EC-4A7D-AADD-8871C55B6CFE}" srcOrd="2" destOrd="0" parTransId="{0E92785C-481F-47ED-BBF9-CF9E5B374723}" sibTransId="{DFEBB7F4-431B-47FA-B064-83B59753AE50}"/>
    <dgm:cxn modelId="{F6937A6F-9237-43D2-8A57-8D10E9C2E1E0}" srcId="{F6FC30BD-2890-462C-B26F-56014E2B8ACC}" destId="{E990B3FF-51C8-4CBC-AB7F-7E941B929D8A}" srcOrd="2" destOrd="0" parTransId="{064A5FF7-E848-4FC0-ADEC-95547EC443F6}" sibTransId="{46701725-299B-4D05-8062-136AD9E03C1C}"/>
    <dgm:cxn modelId="{EF6AFF6F-A894-4611-B53A-C86CA1ECBFA4}" type="presOf" srcId="{C55AD396-25BA-4254-960E-8406964E2969}" destId="{48928A2A-05B1-4362-9509-EF515CAF60EF}" srcOrd="0" destOrd="0" presId="urn:microsoft.com/office/officeart/2008/layout/LinedList"/>
    <dgm:cxn modelId="{399FB27C-F589-4A11-BED7-FF25B8582E4C}" type="presOf" srcId="{DAAF2435-B1AB-45DD-AF72-8A8483B77D73}" destId="{4954950E-7900-4F13-9E1E-0BB943329D0E}" srcOrd="0" destOrd="0" presId="urn:microsoft.com/office/officeart/2008/layout/LinedList"/>
    <dgm:cxn modelId="{57EBA795-D243-40FE-B443-C6706AC35D60}" type="presOf" srcId="{D25945B1-4833-4F9F-873A-07C6623B30B1}" destId="{6BEB0007-DCA0-4DDD-9572-883AA1B4F170}" srcOrd="0" destOrd="0" presId="urn:microsoft.com/office/officeart/2008/layout/LinedList"/>
    <dgm:cxn modelId="{9386B69A-2CBB-4712-801E-84B5556BECFA}" type="presOf" srcId="{00785679-F6EC-4A7D-AADD-8871C55B6CFE}" destId="{D5430527-CE7B-4E7A-8900-16DF99F43BE2}" srcOrd="0" destOrd="0" presId="urn:microsoft.com/office/officeart/2008/layout/LinedList"/>
    <dgm:cxn modelId="{6B2DB4A4-AA7A-49ED-B0CD-9B0449B15A7D}" type="presOf" srcId="{BA200BE4-AA64-491A-AEF7-88A321572D68}" destId="{E5741EBB-5C82-4A0C-9262-F454834729C4}" srcOrd="0" destOrd="0" presId="urn:microsoft.com/office/officeart/2008/layout/LinedList"/>
    <dgm:cxn modelId="{4F95FEB4-98A6-45D3-944A-BC0CB36E4211}" type="presOf" srcId="{F6FC30BD-2890-462C-B26F-56014E2B8ACC}" destId="{0EE7C436-077A-4217-9D07-C1B7D5EBA0D2}" srcOrd="0" destOrd="0" presId="urn:microsoft.com/office/officeart/2008/layout/LinedList"/>
    <dgm:cxn modelId="{8977ACBF-FB23-418B-8834-BAA5BFD405F1}" srcId="{F6FC30BD-2890-462C-B26F-56014E2B8ACC}" destId="{899F91CC-9430-472D-844E-F48C0D7E3FE5}" srcOrd="0" destOrd="0" parTransId="{58865898-73C5-434F-A3DB-2E0B9CE605F8}" sibTransId="{A954131E-CDEB-4490-BCCE-ECE2D5F54963}"/>
    <dgm:cxn modelId="{35D79CC0-0440-4E7D-B7A6-2BBA5D645361}" type="presOf" srcId="{CD52F8ED-CB84-4B9E-A1EC-70416A2F1643}" destId="{85FD4C3D-C9A2-4054-AB7C-A98A1F61BD1F}" srcOrd="0" destOrd="0" presId="urn:microsoft.com/office/officeart/2008/layout/LinedList"/>
    <dgm:cxn modelId="{F24295CA-522D-410D-9891-CEF648E3484A}" type="presOf" srcId="{53710821-C008-40DD-8920-8F46CFF41594}" destId="{8E5489C9-D4CB-4175-A18B-ECE762A6B4DD}" srcOrd="0" destOrd="0" presId="urn:microsoft.com/office/officeart/2008/layout/LinedList"/>
    <dgm:cxn modelId="{F8E7BDCC-059E-4A10-BEE3-D5B7ADC4452B}" srcId="{D25945B1-4833-4F9F-873A-07C6623B30B1}" destId="{DAAF2435-B1AB-45DD-AF72-8A8483B77D73}" srcOrd="3" destOrd="0" parTransId="{88BCA5C4-2E63-4936-B1C2-B9E7202F0587}" sibTransId="{4C041E70-B5BD-42B8-9724-D3FCAEB739F0}"/>
    <dgm:cxn modelId="{6454BAD6-B675-4C66-8B29-7BD0785F99BF}" srcId="{D25945B1-4833-4F9F-873A-07C6623B30B1}" destId="{BA200BE4-AA64-491A-AEF7-88A321572D68}" srcOrd="0" destOrd="0" parTransId="{05CCAD12-027E-441E-B23F-69CF8B282251}" sibTransId="{A2F017A6-1998-4959-B7E6-7BD24C9A4D87}"/>
    <dgm:cxn modelId="{4917CFE5-28B1-468A-A03E-3D3E94DB746B}" type="presOf" srcId="{E990B3FF-51C8-4CBC-AB7F-7E941B929D8A}" destId="{595CD1E9-EC1D-481D-8E48-BEE5633E99AA}" srcOrd="0" destOrd="0" presId="urn:microsoft.com/office/officeart/2008/layout/LinedList"/>
    <dgm:cxn modelId="{67AF67E1-D0E5-4B6D-9512-15605E261C97}" type="presParOf" srcId="{8E5489C9-D4CB-4175-A18B-ECE762A6B4DD}" destId="{3D5222D2-6CAC-4C49-B06F-1883E1FBF369}" srcOrd="0" destOrd="0" presId="urn:microsoft.com/office/officeart/2008/layout/LinedList"/>
    <dgm:cxn modelId="{4057E955-38D3-4945-845B-D803CDE029A1}" type="presParOf" srcId="{8E5489C9-D4CB-4175-A18B-ECE762A6B4DD}" destId="{41D771EB-CE65-4159-A59B-FA0DA2C1C8E7}" srcOrd="1" destOrd="0" presId="urn:microsoft.com/office/officeart/2008/layout/LinedList"/>
    <dgm:cxn modelId="{15760E59-100C-437C-ACEE-3E7ADD1E2612}" type="presParOf" srcId="{41D771EB-CE65-4159-A59B-FA0DA2C1C8E7}" destId="{6BEB0007-DCA0-4DDD-9572-883AA1B4F170}" srcOrd="0" destOrd="0" presId="urn:microsoft.com/office/officeart/2008/layout/LinedList"/>
    <dgm:cxn modelId="{63C20D37-0E88-45D7-9E3F-E68004B57295}" type="presParOf" srcId="{41D771EB-CE65-4159-A59B-FA0DA2C1C8E7}" destId="{6E62FB62-7C50-4E80-958A-1BE80BC4F28D}" srcOrd="1" destOrd="0" presId="urn:microsoft.com/office/officeart/2008/layout/LinedList"/>
    <dgm:cxn modelId="{0BBFBFB2-EB95-4AB1-9D51-9BEE09CF1B54}" type="presParOf" srcId="{6E62FB62-7C50-4E80-958A-1BE80BC4F28D}" destId="{367392B5-E64E-4D4D-B973-5B8BD97DD0FE}" srcOrd="0" destOrd="0" presId="urn:microsoft.com/office/officeart/2008/layout/LinedList"/>
    <dgm:cxn modelId="{E5C78DD1-6A8C-4FE5-80C8-F4C45564F336}" type="presParOf" srcId="{6E62FB62-7C50-4E80-958A-1BE80BC4F28D}" destId="{ADECA6C0-2261-40D3-A18C-040505CCC391}" srcOrd="1" destOrd="0" presId="urn:microsoft.com/office/officeart/2008/layout/LinedList"/>
    <dgm:cxn modelId="{00470510-EA97-4491-AAAB-79A9235B3458}" type="presParOf" srcId="{ADECA6C0-2261-40D3-A18C-040505CCC391}" destId="{A110B209-BADB-4D1B-AC3F-795F96E451A1}" srcOrd="0" destOrd="0" presId="urn:microsoft.com/office/officeart/2008/layout/LinedList"/>
    <dgm:cxn modelId="{3EBDF5E9-188A-4F1E-AB8B-05EBFA59C535}" type="presParOf" srcId="{ADECA6C0-2261-40D3-A18C-040505CCC391}" destId="{E5741EBB-5C82-4A0C-9262-F454834729C4}" srcOrd="1" destOrd="0" presId="urn:microsoft.com/office/officeart/2008/layout/LinedList"/>
    <dgm:cxn modelId="{EBC5C906-AC65-4F33-BC84-B77C05DEC8AF}" type="presParOf" srcId="{ADECA6C0-2261-40D3-A18C-040505CCC391}" destId="{563143EE-4195-4FE7-A3E5-12FC5305D6D8}" srcOrd="2" destOrd="0" presId="urn:microsoft.com/office/officeart/2008/layout/LinedList"/>
    <dgm:cxn modelId="{84305459-89ED-45D2-99EB-B5AFDDE9A4F2}" type="presParOf" srcId="{6E62FB62-7C50-4E80-958A-1BE80BC4F28D}" destId="{7ABFAA6E-BBE3-429F-93FB-2688556B1021}" srcOrd="2" destOrd="0" presId="urn:microsoft.com/office/officeart/2008/layout/LinedList"/>
    <dgm:cxn modelId="{DA32C233-E39A-4853-B95B-019C6D72F3C9}" type="presParOf" srcId="{6E62FB62-7C50-4E80-958A-1BE80BC4F28D}" destId="{3C753112-8E2C-4F6E-B726-18B8DABE9142}" srcOrd="3" destOrd="0" presId="urn:microsoft.com/office/officeart/2008/layout/LinedList"/>
    <dgm:cxn modelId="{BD4C2832-CB46-4FE1-A0B9-A166004E8EFA}" type="presParOf" srcId="{6E62FB62-7C50-4E80-958A-1BE80BC4F28D}" destId="{B921A074-A249-4A4A-8F12-148F70D45ADF}" srcOrd="4" destOrd="0" presId="urn:microsoft.com/office/officeart/2008/layout/LinedList"/>
    <dgm:cxn modelId="{3C8DEB02-9BAD-48A7-9065-6CCAC5FEE942}" type="presParOf" srcId="{B921A074-A249-4A4A-8F12-148F70D45ADF}" destId="{28225F3B-6ABF-44C0-A931-3D29ECEF1D06}" srcOrd="0" destOrd="0" presId="urn:microsoft.com/office/officeart/2008/layout/LinedList"/>
    <dgm:cxn modelId="{D41140C7-1817-4EA4-BD7E-63106919D6E3}" type="presParOf" srcId="{B921A074-A249-4A4A-8F12-148F70D45ADF}" destId="{FCE2B9B8-31F1-46E4-90BF-EADC9D92712A}" srcOrd="1" destOrd="0" presId="urn:microsoft.com/office/officeart/2008/layout/LinedList"/>
    <dgm:cxn modelId="{E2536DC0-16AD-4751-8567-6014B4D5BCFA}" type="presParOf" srcId="{B921A074-A249-4A4A-8F12-148F70D45ADF}" destId="{F5657E89-BE57-43C5-A736-AAF1FAEFEA03}" srcOrd="2" destOrd="0" presId="urn:microsoft.com/office/officeart/2008/layout/LinedList"/>
    <dgm:cxn modelId="{F153E20D-8BAF-4DAE-96A8-34DF09327377}" type="presParOf" srcId="{6E62FB62-7C50-4E80-958A-1BE80BC4F28D}" destId="{A0D75834-B303-45F4-A50D-63B9576B1311}" srcOrd="5" destOrd="0" presId="urn:microsoft.com/office/officeart/2008/layout/LinedList"/>
    <dgm:cxn modelId="{7CB787D8-7CA2-43CC-AFB2-8B1439E34A0A}" type="presParOf" srcId="{6E62FB62-7C50-4E80-958A-1BE80BC4F28D}" destId="{40A49877-1AA6-4020-9645-188560DD38CA}" srcOrd="6" destOrd="0" presId="urn:microsoft.com/office/officeart/2008/layout/LinedList"/>
    <dgm:cxn modelId="{2B5562BD-8860-4B2A-9AE3-F023C5946166}" type="presParOf" srcId="{6E62FB62-7C50-4E80-958A-1BE80BC4F28D}" destId="{6B9E5E77-84AB-4B52-85E9-0FE35540DA6F}" srcOrd="7" destOrd="0" presId="urn:microsoft.com/office/officeart/2008/layout/LinedList"/>
    <dgm:cxn modelId="{B5AF64E0-780F-4235-BBD3-40559FE2F418}" type="presParOf" srcId="{6B9E5E77-84AB-4B52-85E9-0FE35540DA6F}" destId="{9926604A-A3FC-4978-9B7F-D3352DE4FF8E}" srcOrd="0" destOrd="0" presId="urn:microsoft.com/office/officeart/2008/layout/LinedList"/>
    <dgm:cxn modelId="{476666E9-0F97-4E75-AEF1-4087E9F20718}" type="presParOf" srcId="{6B9E5E77-84AB-4B52-85E9-0FE35540DA6F}" destId="{D5430527-CE7B-4E7A-8900-16DF99F43BE2}" srcOrd="1" destOrd="0" presId="urn:microsoft.com/office/officeart/2008/layout/LinedList"/>
    <dgm:cxn modelId="{B7256234-DE81-4A5C-8B6B-192B6EB5D9A2}" type="presParOf" srcId="{6B9E5E77-84AB-4B52-85E9-0FE35540DA6F}" destId="{6F6628AB-D8BA-4729-87B3-2FFB69B44A09}" srcOrd="2" destOrd="0" presId="urn:microsoft.com/office/officeart/2008/layout/LinedList"/>
    <dgm:cxn modelId="{F711629A-A9B1-4029-8B95-31C7635C208B}" type="presParOf" srcId="{6E62FB62-7C50-4E80-958A-1BE80BC4F28D}" destId="{2A518480-9FF0-44EF-B336-ADB1BDA50B3A}" srcOrd="8" destOrd="0" presId="urn:microsoft.com/office/officeart/2008/layout/LinedList"/>
    <dgm:cxn modelId="{095E5796-ADDB-40DA-8CFC-A37A318E1C80}" type="presParOf" srcId="{6E62FB62-7C50-4E80-958A-1BE80BC4F28D}" destId="{73E70F88-E58E-40CE-B784-34ADCD4FA9FF}" srcOrd="9" destOrd="0" presId="urn:microsoft.com/office/officeart/2008/layout/LinedList"/>
    <dgm:cxn modelId="{01604902-7F22-4505-AFD0-F5F419E3B9D2}" type="presParOf" srcId="{6E62FB62-7C50-4E80-958A-1BE80BC4F28D}" destId="{67FCE351-BF9E-4D0D-8845-B8D1CBDB458E}" srcOrd="10" destOrd="0" presId="urn:microsoft.com/office/officeart/2008/layout/LinedList"/>
    <dgm:cxn modelId="{CA0B632F-9C62-4195-B6DB-D47AFF7697BB}" type="presParOf" srcId="{67FCE351-BF9E-4D0D-8845-B8D1CBDB458E}" destId="{95C77C36-3BF7-4358-AE5F-F44CBE7BFB07}" srcOrd="0" destOrd="0" presId="urn:microsoft.com/office/officeart/2008/layout/LinedList"/>
    <dgm:cxn modelId="{C2071D66-6ADB-48CD-A772-CA9D988DD849}" type="presParOf" srcId="{67FCE351-BF9E-4D0D-8845-B8D1CBDB458E}" destId="{4954950E-7900-4F13-9E1E-0BB943329D0E}" srcOrd="1" destOrd="0" presId="urn:microsoft.com/office/officeart/2008/layout/LinedList"/>
    <dgm:cxn modelId="{824923A0-7719-47D0-A570-ED85C0D55C83}" type="presParOf" srcId="{67FCE351-BF9E-4D0D-8845-B8D1CBDB458E}" destId="{37582145-1EEF-452D-B000-E60FBADEF11C}" srcOrd="2" destOrd="0" presId="urn:microsoft.com/office/officeart/2008/layout/LinedList"/>
    <dgm:cxn modelId="{3C3F439D-F71A-4DB7-BFA4-D4FFBB85C429}" type="presParOf" srcId="{6E62FB62-7C50-4E80-958A-1BE80BC4F28D}" destId="{ECA65C73-9F6A-4746-A9B2-3487AE292C92}" srcOrd="11" destOrd="0" presId="urn:microsoft.com/office/officeart/2008/layout/LinedList"/>
    <dgm:cxn modelId="{5778DA95-2ECC-4B10-86DD-22AEDB5992A0}" type="presParOf" srcId="{6E62FB62-7C50-4E80-958A-1BE80BC4F28D}" destId="{021FE68D-5BA7-43F0-ADB0-D759228304EB}" srcOrd="12" destOrd="0" presId="urn:microsoft.com/office/officeart/2008/layout/LinedList"/>
    <dgm:cxn modelId="{C3A2D06D-FB43-4A73-919B-CDA03B18C40F}" type="presParOf" srcId="{8E5489C9-D4CB-4175-A18B-ECE762A6B4DD}" destId="{B8876AFB-26D1-44DE-9910-6979977EE7D2}" srcOrd="2" destOrd="0" presId="urn:microsoft.com/office/officeart/2008/layout/LinedList"/>
    <dgm:cxn modelId="{A54CAB48-1109-4B70-B860-FF7B12935018}" type="presParOf" srcId="{8E5489C9-D4CB-4175-A18B-ECE762A6B4DD}" destId="{6586DCC0-174B-40A7-BCF7-4550DB657F65}" srcOrd="3" destOrd="0" presId="urn:microsoft.com/office/officeart/2008/layout/LinedList"/>
    <dgm:cxn modelId="{326CFFC2-8E00-4007-9232-5F16A7E9B70D}" type="presParOf" srcId="{6586DCC0-174B-40A7-BCF7-4550DB657F65}" destId="{0EE7C436-077A-4217-9D07-C1B7D5EBA0D2}" srcOrd="0" destOrd="0" presId="urn:microsoft.com/office/officeart/2008/layout/LinedList"/>
    <dgm:cxn modelId="{CEF2ED48-228E-409B-AC6A-0F7F1DCC9B92}" type="presParOf" srcId="{6586DCC0-174B-40A7-BCF7-4550DB657F65}" destId="{D65AC0DD-5374-4EDA-BCE2-3948BFE1EBFF}" srcOrd="1" destOrd="0" presId="urn:microsoft.com/office/officeart/2008/layout/LinedList"/>
    <dgm:cxn modelId="{C1CE586A-65DF-43FC-9A3B-1E1211C00CC6}" type="presParOf" srcId="{D65AC0DD-5374-4EDA-BCE2-3948BFE1EBFF}" destId="{D9A7734D-73A3-4381-A686-110EA896D20C}" srcOrd="0" destOrd="0" presId="urn:microsoft.com/office/officeart/2008/layout/LinedList"/>
    <dgm:cxn modelId="{B47B7C35-05CA-4088-9820-D42FEBD66BE2}" type="presParOf" srcId="{D65AC0DD-5374-4EDA-BCE2-3948BFE1EBFF}" destId="{F4EC01BD-EC3F-432B-A46C-5DADCEB74E07}" srcOrd="1" destOrd="0" presId="urn:microsoft.com/office/officeart/2008/layout/LinedList"/>
    <dgm:cxn modelId="{165A9497-60BB-49C2-A38A-B701083A637A}" type="presParOf" srcId="{F4EC01BD-EC3F-432B-A46C-5DADCEB74E07}" destId="{595D4C4E-9DF0-40F8-BF9D-10BAB184C345}" srcOrd="0" destOrd="0" presId="urn:microsoft.com/office/officeart/2008/layout/LinedList"/>
    <dgm:cxn modelId="{7CBD6898-2CD8-40C0-90DB-E7F1B0BE56C6}" type="presParOf" srcId="{F4EC01BD-EC3F-432B-A46C-5DADCEB74E07}" destId="{8F1A3D38-5F2D-41EA-9518-601EE948EC29}" srcOrd="1" destOrd="0" presId="urn:microsoft.com/office/officeart/2008/layout/LinedList"/>
    <dgm:cxn modelId="{D6B0E9E6-7F5E-4292-AD0E-DF8C2057787A}" type="presParOf" srcId="{F4EC01BD-EC3F-432B-A46C-5DADCEB74E07}" destId="{59F142C7-43A7-4A76-AEDE-496D3926F658}" srcOrd="2" destOrd="0" presId="urn:microsoft.com/office/officeart/2008/layout/LinedList"/>
    <dgm:cxn modelId="{773D0739-B474-46D4-AB9E-4ABE44EFAC66}" type="presParOf" srcId="{D65AC0DD-5374-4EDA-BCE2-3948BFE1EBFF}" destId="{57EAE7C8-4618-401F-8ED7-CB189F309647}" srcOrd="2" destOrd="0" presId="urn:microsoft.com/office/officeart/2008/layout/LinedList"/>
    <dgm:cxn modelId="{39770CB3-5BC4-4C95-81AC-B1F9CD15915D}" type="presParOf" srcId="{D65AC0DD-5374-4EDA-BCE2-3948BFE1EBFF}" destId="{EF701018-9E31-4BE1-8D12-BA0C16E814A3}" srcOrd="3" destOrd="0" presId="urn:microsoft.com/office/officeart/2008/layout/LinedList"/>
    <dgm:cxn modelId="{B93254C9-8F36-4215-9AE4-25B173BD3AD3}" type="presParOf" srcId="{D65AC0DD-5374-4EDA-BCE2-3948BFE1EBFF}" destId="{1080ADDB-ED71-4EAB-A7D4-71963E9F018C}" srcOrd="4" destOrd="0" presId="urn:microsoft.com/office/officeart/2008/layout/LinedList"/>
    <dgm:cxn modelId="{1AC4C7FC-2F15-4522-90F4-40E98D4C9F12}" type="presParOf" srcId="{1080ADDB-ED71-4EAB-A7D4-71963E9F018C}" destId="{357EC20B-0D0F-44C4-AF67-17B637A6F22D}" srcOrd="0" destOrd="0" presId="urn:microsoft.com/office/officeart/2008/layout/LinedList"/>
    <dgm:cxn modelId="{B6160BB6-4EA1-42C9-83AC-DCD0AA1AD2D6}" type="presParOf" srcId="{1080ADDB-ED71-4EAB-A7D4-71963E9F018C}" destId="{48928A2A-05B1-4362-9509-EF515CAF60EF}" srcOrd="1" destOrd="0" presId="urn:microsoft.com/office/officeart/2008/layout/LinedList"/>
    <dgm:cxn modelId="{6C8DBA90-AD82-4F67-B47F-946A68E08383}" type="presParOf" srcId="{1080ADDB-ED71-4EAB-A7D4-71963E9F018C}" destId="{5640748D-4A8B-46EA-B9BB-D17AA37E3D1A}" srcOrd="2" destOrd="0" presId="urn:microsoft.com/office/officeart/2008/layout/LinedList"/>
    <dgm:cxn modelId="{715CE77D-4559-435F-B475-34C4DC8AA334}" type="presParOf" srcId="{D65AC0DD-5374-4EDA-BCE2-3948BFE1EBFF}" destId="{B212E55E-E08D-4139-987D-D8CE26A1C9FF}" srcOrd="5" destOrd="0" presId="urn:microsoft.com/office/officeart/2008/layout/LinedList"/>
    <dgm:cxn modelId="{8DC62891-2082-40EB-A182-A8D11B088A70}" type="presParOf" srcId="{D65AC0DD-5374-4EDA-BCE2-3948BFE1EBFF}" destId="{7D0FEE32-F958-4CF0-9FDC-E1E8A6BCD6CD}" srcOrd="6" destOrd="0" presId="urn:microsoft.com/office/officeart/2008/layout/LinedList"/>
    <dgm:cxn modelId="{BB8D63C3-95BD-427C-94C7-511828A713D4}" type="presParOf" srcId="{D65AC0DD-5374-4EDA-BCE2-3948BFE1EBFF}" destId="{CBC7097F-5C65-4FB3-A9DA-63979F8840FF}" srcOrd="7" destOrd="0" presId="urn:microsoft.com/office/officeart/2008/layout/LinedList"/>
    <dgm:cxn modelId="{75BBC2D6-E469-47D4-A6F5-B36FE628D2BC}" type="presParOf" srcId="{CBC7097F-5C65-4FB3-A9DA-63979F8840FF}" destId="{C877F677-554D-42D2-ABCD-9E288667BFA7}" srcOrd="0" destOrd="0" presId="urn:microsoft.com/office/officeart/2008/layout/LinedList"/>
    <dgm:cxn modelId="{DB6B7259-12A2-4547-802A-D361D672600E}" type="presParOf" srcId="{CBC7097F-5C65-4FB3-A9DA-63979F8840FF}" destId="{595CD1E9-EC1D-481D-8E48-BEE5633E99AA}" srcOrd="1" destOrd="0" presId="urn:microsoft.com/office/officeart/2008/layout/LinedList"/>
    <dgm:cxn modelId="{1E6F678B-5CA5-43FD-B0B9-1366F2A405CC}" type="presParOf" srcId="{CBC7097F-5C65-4FB3-A9DA-63979F8840FF}" destId="{F00E23D4-61F4-4492-A3CA-416E8DAE4FBF}" srcOrd="2" destOrd="0" presId="urn:microsoft.com/office/officeart/2008/layout/LinedList"/>
    <dgm:cxn modelId="{D5258BEC-30C0-4C3E-ADFC-4F67B484C003}" type="presParOf" srcId="{D65AC0DD-5374-4EDA-BCE2-3948BFE1EBFF}" destId="{5575C1D6-D568-4FD5-B0A4-2337420C3C96}" srcOrd="8" destOrd="0" presId="urn:microsoft.com/office/officeart/2008/layout/LinedList"/>
    <dgm:cxn modelId="{111BD857-1435-4731-9E6E-BB20BDCABD33}" type="presParOf" srcId="{D65AC0DD-5374-4EDA-BCE2-3948BFE1EBFF}" destId="{E077E1A5-2484-4EE0-99DE-2E895FA13223}" srcOrd="9" destOrd="0" presId="urn:microsoft.com/office/officeart/2008/layout/LinedList"/>
    <dgm:cxn modelId="{D38DE74E-D4AD-4A5A-ACA0-1668E0B0F211}" type="presParOf" srcId="{D65AC0DD-5374-4EDA-BCE2-3948BFE1EBFF}" destId="{2149CD4B-FBD5-47B2-A62A-5FD53BDD8A70}" srcOrd="10" destOrd="0" presId="urn:microsoft.com/office/officeart/2008/layout/LinedList"/>
    <dgm:cxn modelId="{E48936F3-4F51-4CD8-977D-FA4DA9848A9A}" type="presParOf" srcId="{2149CD4B-FBD5-47B2-A62A-5FD53BDD8A70}" destId="{9D2BBDC8-2A92-4EDF-B0CF-1C2A370E965B}" srcOrd="0" destOrd="0" presId="urn:microsoft.com/office/officeart/2008/layout/LinedList"/>
    <dgm:cxn modelId="{59EEA15E-15B7-4E36-9047-5262B71AE76F}" type="presParOf" srcId="{2149CD4B-FBD5-47B2-A62A-5FD53BDD8A70}" destId="{85FD4C3D-C9A2-4054-AB7C-A98A1F61BD1F}" srcOrd="1" destOrd="0" presId="urn:microsoft.com/office/officeart/2008/layout/LinedList"/>
    <dgm:cxn modelId="{0281C432-088A-4E0A-A3E0-E1F96A32AEE2}" type="presParOf" srcId="{2149CD4B-FBD5-47B2-A62A-5FD53BDD8A70}" destId="{120F6F0F-B1E3-41A9-956F-F678AB395C7D}" srcOrd="2" destOrd="0" presId="urn:microsoft.com/office/officeart/2008/layout/LinedList"/>
    <dgm:cxn modelId="{64F6B986-2CF0-4C57-9EAB-B1E3EE03D55C}" type="presParOf" srcId="{D65AC0DD-5374-4EDA-BCE2-3948BFE1EBFF}" destId="{23EA8662-DF97-45F3-A1BE-83A3A35D4935}" srcOrd="11" destOrd="0" presId="urn:microsoft.com/office/officeart/2008/layout/LinedList"/>
    <dgm:cxn modelId="{14447569-2656-4253-B27F-F6B03E1CD5B2}" type="presParOf" srcId="{D65AC0DD-5374-4EDA-BCE2-3948BFE1EBFF}" destId="{3221BA67-8C1A-45C0-B60F-42C00D2B682A}"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F060C67-964E-44CA-86F2-5662C9DFC8C5}" type="doc">
      <dgm:prSet loTypeId="urn:microsoft.com/office/officeart/2005/8/layout/matrix2" loCatId="matrix" qsTypeId="urn:microsoft.com/office/officeart/2005/8/quickstyle/simple1" qsCatId="simple" csTypeId="urn:microsoft.com/office/officeart/2005/8/colors/accent4_2" csCatId="accent4" phldr="1"/>
      <dgm:spPr/>
      <dgm:t>
        <a:bodyPr/>
        <a:lstStyle/>
        <a:p>
          <a:endParaRPr lang="en-IN"/>
        </a:p>
      </dgm:t>
    </dgm:pt>
    <dgm:pt modelId="{2D28FBB3-8282-4315-880A-C6D0738E3D25}">
      <dgm:prSet/>
      <dgm:spPr/>
      <dgm:t>
        <a:bodyPr/>
        <a:lstStyle/>
        <a:p>
          <a:r>
            <a:rPr lang="en-US" b="0" i="0" dirty="0">
              <a:latin typeface="Garamond" panose="02020404030301010803" pitchFamily="18" charset="0"/>
            </a:rPr>
            <a:t>Whether storage by Open AI of ANI’s data (which is news and is claimed to be protected) for training its software would amount to infringement of ANI’s copyright.</a:t>
          </a:r>
          <a:endParaRPr lang="en-IN" dirty="0">
            <a:latin typeface="Garamond" panose="02020404030301010803" pitchFamily="18" charset="0"/>
          </a:endParaRPr>
        </a:p>
      </dgm:t>
    </dgm:pt>
    <dgm:pt modelId="{C4E4A94D-9A8F-4349-8915-EDE0259A3129}" type="parTrans" cxnId="{975E91CB-C560-4607-879B-2A6C16DEAB49}">
      <dgm:prSet/>
      <dgm:spPr/>
      <dgm:t>
        <a:bodyPr/>
        <a:lstStyle/>
        <a:p>
          <a:endParaRPr lang="en-IN"/>
        </a:p>
      </dgm:t>
    </dgm:pt>
    <dgm:pt modelId="{5D373F0E-E424-4C72-A4F4-BEA150B6C816}" type="sibTrans" cxnId="{975E91CB-C560-4607-879B-2A6C16DEAB49}">
      <dgm:prSet/>
      <dgm:spPr/>
      <dgm:t>
        <a:bodyPr/>
        <a:lstStyle/>
        <a:p>
          <a:endParaRPr lang="en-IN"/>
        </a:p>
      </dgm:t>
    </dgm:pt>
    <dgm:pt modelId="{929A097C-AA05-4C4F-8EAE-8E4168449A5E}">
      <dgm:prSet/>
      <dgm:spPr/>
      <dgm:t>
        <a:bodyPr/>
        <a:lstStyle/>
        <a:p>
          <a:r>
            <a:rPr lang="en-US" b="0" i="0" dirty="0">
              <a:latin typeface="Garamond" panose="02020404030301010803" pitchFamily="18" charset="0"/>
            </a:rPr>
            <a:t>Whether use by Open AI of ANI’s copyrighted data to generate responses for its users, would amount to infringement of the news agency’s copyright.</a:t>
          </a:r>
          <a:endParaRPr lang="en-IN" dirty="0">
            <a:latin typeface="Garamond" panose="02020404030301010803" pitchFamily="18" charset="0"/>
          </a:endParaRPr>
        </a:p>
      </dgm:t>
    </dgm:pt>
    <dgm:pt modelId="{B4DF1FE1-2233-4C5A-8035-9121AB1FCBF9}" type="parTrans" cxnId="{D846DB23-9464-4020-9EC2-ABEF1087786B}">
      <dgm:prSet/>
      <dgm:spPr/>
      <dgm:t>
        <a:bodyPr/>
        <a:lstStyle/>
        <a:p>
          <a:endParaRPr lang="en-IN"/>
        </a:p>
      </dgm:t>
    </dgm:pt>
    <dgm:pt modelId="{A8D139CA-EEC0-4FCF-BA42-98151A451896}" type="sibTrans" cxnId="{D846DB23-9464-4020-9EC2-ABEF1087786B}">
      <dgm:prSet/>
      <dgm:spPr/>
      <dgm:t>
        <a:bodyPr/>
        <a:lstStyle/>
        <a:p>
          <a:endParaRPr lang="en-IN"/>
        </a:p>
      </dgm:t>
    </dgm:pt>
    <dgm:pt modelId="{30389284-F79C-454D-9893-EADC141F9124}">
      <dgm:prSet/>
      <dgm:spPr/>
      <dgm:t>
        <a:bodyPr/>
        <a:lstStyle/>
        <a:p>
          <a:r>
            <a:rPr lang="en-US" b="0" i="0" dirty="0">
              <a:latin typeface="Garamond" panose="02020404030301010803" pitchFamily="18" charset="0"/>
            </a:rPr>
            <a:t>Whether Open AI’s use of ANI’s copyrighted data qualifies as ‘fair use’ in terms of Section 52 of the Copyright Act.</a:t>
          </a:r>
          <a:endParaRPr lang="en-IN" dirty="0">
            <a:latin typeface="Garamond" panose="02020404030301010803" pitchFamily="18" charset="0"/>
          </a:endParaRPr>
        </a:p>
      </dgm:t>
    </dgm:pt>
    <dgm:pt modelId="{674D7E77-9B51-491D-B04D-D5D853B2D535}" type="parTrans" cxnId="{8C3C6733-5EBC-49C5-9248-DDE55BCCE64C}">
      <dgm:prSet/>
      <dgm:spPr/>
      <dgm:t>
        <a:bodyPr/>
        <a:lstStyle/>
        <a:p>
          <a:endParaRPr lang="en-IN"/>
        </a:p>
      </dgm:t>
    </dgm:pt>
    <dgm:pt modelId="{96F3493D-3C95-4EC6-904D-B1E3F3FFFC2C}" type="sibTrans" cxnId="{8C3C6733-5EBC-49C5-9248-DDE55BCCE64C}">
      <dgm:prSet/>
      <dgm:spPr/>
      <dgm:t>
        <a:bodyPr/>
        <a:lstStyle/>
        <a:p>
          <a:endParaRPr lang="en-IN"/>
        </a:p>
      </dgm:t>
    </dgm:pt>
    <dgm:pt modelId="{9AA5FD5F-D047-4DDF-B735-963F1E465F3B}">
      <dgm:prSet/>
      <dgm:spPr/>
      <dgm:t>
        <a:bodyPr/>
        <a:lstStyle/>
        <a:p>
          <a:r>
            <a:rPr lang="en-US" b="0" i="0" dirty="0">
              <a:latin typeface="Garamond" panose="02020404030301010803" pitchFamily="18" charset="0"/>
            </a:rPr>
            <a:t>Whether courts in India have jurisdiction to entertain the present lawsuit considering that the servers of the Open AI are located in the US? </a:t>
          </a:r>
          <a:endParaRPr lang="en-IN" dirty="0">
            <a:latin typeface="Garamond" panose="02020404030301010803" pitchFamily="18" charset="0"/>
          </a:endParaRPr>
        </a:p>
      </dgm:t>
    </dgm:pt>
    <dgm:pt modelId="{787D14D2-BAC7-430A-B71F-68C9DE5D9221}" type="parTrans" cxnId="{CBD30380-7ADE-4EEE-8895-518674C3AFD3}">
      <dgm:prSet/>
      <dgm:spPr/>
      <dgm:t>
        <a:bodyPr/>
        <a:lstStyle/>
        <a:p>
          <a:endParaRPr lang="en-IN"/>
        </a:p>
      </dgm:t>
    </dgm:pt>
    <dgm:pt modelId="{B47D9E20-FF58-45A8-A9E5-10575F2691C4}" type="sibTrans" cxnId="{CBD30380-7ADE-4EEE-8895-518674C3AFD3}">
      <dgm:prSet/>
      <dgm:spPr/>
      <dgm:t>
        <a:bodyPr/>
        <a:lstStyle/>
        <a:p>
          <a:endParaRPr lang="en-IN"/>
        </a:p>
      </dgm:t>
    </dgm:pt>
    <dgm:pt modelId="{32C7A334-92E8-412B-B592-ACD0129EBF31}" type="pres">
      <dgm:prSet presAssocID="{0F060C67-964E-44CA-86F2-5662C9DFC8C5}" presName="matrix" presStyleCnt="0">
        <dgm:presLayoutVars>
          <dgm:chMax val="1"/>
          <dgm:dir/>
          <dgm:resizeHandles val="exact"/>
        </dgm:presLayoutVars>
      </dgm:prSet>
      <dgm:spPr/>
    </dgm:pt>
    <dgm:pt modelId="{C66DF3E9-23EC-4EDF-920A-475B3AAD5280}" type="pres">
      <dgm:prSet presAssocID="{0F060C67-964E-44CA-86F2-5662C9DFC8C5}" presName="axisShape" presStyleLbl="bgShp" presStyleIdx="0" presStyleCnt="1"/>
      <dgm:spPr/>
    </dgm:pt>
    <dgm:pt modelId="{9DEFDC4A-0969-45E6-B2FD-E217CF7EF42D}" type="pres">
      <dgm:prSet presAssocID="{0F060C67-964E-44CA-86F2-5662C9DFC8C5}" presName="rect1" presStyleLbl="node1" presStyleIdx="0" presStyleCnt="4">
        <dgm:presLayoutVars>
          <dgm:chMax val="0"/>
          <dgm:chPref val="0"/>
          <dgm:bulletEnabled val="1"/>
        </dgm:presLayoutVars>
      </dgm:prSet>
      <dgm:spPr/>
    </dgm:pt>
    <dgm:pt modelId="{DDFBE49C-528D-4D33-B06A-E24734D016E2}" type="pres">
      <dgm:prSet presAssocID="{0F060C67-964E-44CA-86F2-5662C9DFC8C5}" presName="rect2" presStyleLbl="node1" presStyleIdx="1" presStyleCnt="4">
        <dgm:presLayoutVars>
          <dgm:chMax val="0"/>
          <dgm:chPref val="0"/>
          <dgm:bulletEnabled val="1"/>
        </dgm:presLayoutVars>
      </dgm:prSet>
      <dgm:spPr/>
    </dgm:pt>
    <dgm:pt modelId="{E37886DC-C6D4-4251-81F8-F34C6206EC7A}" type="pres">
      <dgm:prSet presAssocID="{0F060C67-964E-44CA-86F2-5662C9DFC8C5}" presName="rect3" presStyleLbl="node1" presStyleIdx="2" presStyleCnt="4">
        <dgm:presLayoutVars>
          <dgm:chMax val="0"/>
          <dgm:chPref val="0"/>
          <dgm:bulletEnabled val="1"/>
        </dgm:presLayoutVars>
      </dgm:prSet>
      <dgm:spPr/>
    </dgm:pt>
    <dgm:pt modelId="{54095DD0-2EB2-4EB5-BE53-2945F99C49A3}" type="pres">
      <dgm:prSet presAssocID="{0F060C67-964E-44CA-86F2-5662C9DFC8C5}" presName="rect4" presStyleLbl="node1" presStyleIdx="3" presStyleCnt="4">
        <dgm:presLayoutVars>
          <dgm:chMax val="0"/>
          <dgm:chPref val="0"/>
          <dgm:bulletEnabled val="1"/>
        </dgm:presLayoutVars>
      </dgm:prSet>
      <dgm:spPr/>
    </dgm:pt>
  </dgm:ptLst>
  <dgm:cxnLst>
    <dgm:cxn modelId="{D443AE22-FF8E-4524-B920-0B328C9A4F71}" type="presOf" srcId="{30389284-F79C-454D-9893-EADC141F9124}" destId="{E37886DC-C6D4-4251-81F8-F34C6206EC7A}" srcOrd="0" destOrd="0" presId="urn:microsoft.com/office/officeart/2005/8/layout/matrix2"/>
    <dgm:cxn modelId="{D846DB23-9464-4020-9EC2-ABEF1087786B}" srcId="{0F060C67-964E-44CA-86F2-5662C9DFC8C5}" destId="{929A097C-AA05-4C4F-8EAE-8E4168449A5E}" srcOrd="1" destOrd="0" parTransId="{B4DF1FE1-2233-4C5A-8035-9121AB1FCBF9}" sibTransId="{A8D139CA-EEC0-4FCF-BA42-98151A451896}"/>
    <dgm:cxn modelId="{8C3C6733-5EBC-49C5-9248-DDE55BCCE64C}" srcId="{0F060C67-964E-44CA-86F2-5662C9DFC8C5}" destId="{30389284-F79C-454D-9893-EADC141F9124}" srcOrd="2" destOrd="0" parTransId="{674D7E77-9B51-491D-B04D-D5D853B2D535}" sibTransId="{96F3493D-3C95-4EC6-904D-B1E3F3FFFC2C}"/>
    <dgm:cxn modelId="{CBD30380-7ADE-4EEE-8895-518674C3AFD3}" srcId="{0F060C67-964E-44CA-86F2-5662C9DFC8C5}" destId="{9AA5FD5F-D047-4DDF-B735-963F1E465F3B}" srcOrd="3" destOrd="0" parTransId="{787D14D2-BAC7-430A-B71F-68C9DE5D9221}" sibTransId="{B47D9E20-FF58-45A8-A9E5-10575F2691C4}"/>
    <dgm:cxn modelId="{6577F487-8FC5-4CAF-A641-DF0581F4F396}" type="presOf" srcId="{929A097C-AA05-4C4F-8EAE-8E4168449A5E}" destId="{DDFBE49C-528D-4D33-B06A-E24734D016E2}" srcOrd="0" destOrd="0" presId="urn:microsoft.com/office/officeart/2005/8/layout/matrix2"/>
    <dgm:cxn modelId="{B291898E-2526-4E9B-9646-02DFA4B3E66A}" type="presOf" srcId="{2D28FBB3-8282-4315-880A-C6D0738E3D25}" destId="{9DEFDC4A-0969-45E6-B2FD-E217CF7EF42D}" srcOrd="0" destOrd="0" presId="urn:microsoft.com/office/officeart/2005/8/layout/matrix2"/>
    <dgm:cxn modelId="{5BA131A5-6C6D-4F95-A36E-991A7E304BF7}" type="presOf" srcId="{9AA5FD5F-D047-4DDF-B735-963F1E465F3B}" destId="{54095DD0-2EB2-4EB5-BE53-2945F99C49A3}" srcOrd="0" destOrd="0" presId="urn:microsoft.com/office/officeart/2005/8/layout/matrix2"/>
    <dgm:cxn modelId="{880759C3-1AE5-4D67-9F78-CA8B30B1046B}" type="presOf" srcId="{0F060C67-964E-44CA-86F2-5662C9DFC8C5}" destId="{32C7A334-92E8-412B-B592-ACD0129EBF31}" srcOrd="0" destOrd="0" presId="urn:microsoft.com/office/officeart/2005/8/layout/matrix2"/>
    <dgm:cxn modelId="{975E91CB-C560-4607-879B-2A6C16DEAB49}" srcId="{0F060C67-964E-44CA-86F2-5662C9DFC8C5}" destId="{2D28FBB3-8282-4315-880A-C6D0738E3D25}" srcOrd="0" destOrd="0" parTransId="{C4E4A94D-9A8F-4349-8915-EDE0259A3129}" sibTransId="{5D373F0E-E424-4C72-A4F4-BEA150B6C816}"/>
    <dgm:cxn modelId="{C3060587-0A7A-4A3F-A101-97CB8E1817C4}" type="presParOf" srcId="{32C7A334-92E8-412B-B592-ACD0129EBF31}" destId="{C66DF3E9-23EC-4EDF-920A-475B3AAD5280}" srcOrd="0" destOrd="0" presId="urn:microsoft.com/office/officeart/2005/8/layout/matrix2"/>
    <dgm:cxn modelId="{07FF07BF-8637-4279-9E95-A497AE366094}" type="presParOf" srcId="{32C7A334-92E8-412B-B592-ACD0129EBF31}" destId="{9DEFDC4A-0969-45E6-B2FD-E217CF7EF42D}" srcOrd="1" destOrd="0" presId="urn:microsoft.com/office/officeart/2005/8/layout/matrix2"/>
    <dgm:cxn modelId="{1E51F70A-0084-4C31-B5F0-EB0C1896D970}" type="presParOf" srcId="{32C7A334-92E8-412B-B592-ACD0129EBF31}" destId="{DDFBE49C-528D-4D33-B06A-E24734D016E2}" srcOrd="2" destOrd="0" presId="urn:microsoft.com/office/officeart/2005/8/layout/matrix2"/>
    <dgm:cxn modelId="{F3DB338E-E6C7-476A-9599-A838E42972AB}" type="presParOf" srcId="{32C7A334-92E8-412B-B592-ACD0129EBF31}" destId="{E37886DC-C6D4-4251-81F8-F34C6206EC7A}" srcOrd="3" destOrd="0" presId="urn:microsoft.com/office/officeart/2005/8/layout/matrix2"/>
    <dgm:cxn modelId="{D48DD551-8AA7-4DF5-BE78-47E0BB168B12}" type="presParOf" srcId="{32C7A334-92E8-412B-B592-ACD0129EBF31}" destId="{54095DD0-2EB2-4EB5-BE53-2945F99C49A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ED02D1-3012-4098-8003-B8E0AEFDA153}" type="doc">
      <dgm:prSet loTypeId="urn:microsoft.com/office/officeart/2005/8/layout/vList6" loCatId="list" qsTypeId="urn:microsoft.com/office/officeart/2005/8/quickstyle/simple5" qsCatId="simple" csTypeId="urn:microsoft.com/office/officeart/2005/8/colors/accent4_5" csCatId="accent4" phldr="1"/>
      <dgm:spPr/>
      <dgm:t>
        <a:bodyPr/>
        <a:lstStyle/>
        <a:p>
          <a:endParaRPr lang="en-US"/>
        </a:p>
      </dgm:t>
    </dgm:pt>
    <dgm:pt modelId="{9BCD9691-CDE2-40C2-9D5A-D8796C95B3FA}">
      <dgm:prSet/>
      <dgm:spPr/>
      <dgm:t>
        <a:bodyPr/>
        <a:lstStyle/>
        <a:p>
          <a:pPr>
            <a:defRPr cap="all"/>
          </a:pPr>
          <a:r>
            <a:rPr lang="en-US" b="1" dirty="0">
              <a:latin typeface="Garamond" panose="02020404030301010803" pitchFamily="18" charset="0"/>
            </a:rPr>
            <a:t>Literary Work</a:t>
          </a:r>
        </a:p>
      </dgm:t>
    </dgm:pt>
    <dgm:pt modelId="{630D180E-0496-4E0B-8F66-41DE16ACFE09}" type="parTrans" cxnId="{44FD1BDE-2341-46A4-BEB7-191D2584DC8C}">
      <dgm:prSet/>
      <dgm:spPr/>
      <dgm:t>
        <a:bodyPr/>
        <a:lstStyle/>
        <a:p>
          <a:endParaRPr lang="en-US"/>
        </a:p>
      </dgm:t>
    </dgm:pt>
    <dgm:pt modelId="{7F3EE88F-1899-4F5E-AF92-7BF0022D81D7}" type="sibTrans" cxnId="{44FD1BDE-2341-46A4-BEB7-191D2584DC8C}">
      <dgm:prSet/>
      <dgm:spPr/>
      <dgm:t>
        <a:bodyPr/>
        <a:lstStyle/>
        <a:p>
          <a:endParaRPr lang="en-US"/>
        </a:p>
      </dgm:t>
    </dgm:pt>
    <dgm:pt modelId="{260A726C-394F-41B7-B33A-4BE8D033024A}">
      <dgm:prSet/>
      <dgm:spPr/>
      <dgm:t>
        <a:bodyPr/>
        <a:lstStyle/>
        <a:p>
          <a:pPr>
            <a:defRPr cap="all"/>
          </a:pPr>
          <a:r>
            <a:rPr lang="en-US" b="1" dirty="0">
              <a:latin typeface="Garamond" panose="02020404030301010803" pitchFamily="18" charset="0"/>
            </a:rPr>
            <a:t>Musical Work</a:t>
          </a:r>
        </a:p>
      </dgm:t>
    </dgm:pt>
    <dgm:pt modelId="{71A5C8D8-E7E2-4675-B213-6A08721A1596}" type="parTrans" cxnId="{2E3322F1-FA3B-4616-BEFE-304431B46DCF}">
      <dgm:prSet/>
      <dgm:spPr/>
      <dgm:t>
        <a:bodyPr/>
        <a:lstStyle/>
        <a:p>
          <a:endParaRPr lang="en-US"/>
        </a:p>
      </dgm:t>
    </dgm:pt>
    <dgm:pt modelId="{2F8A8707-4A2D-4F7F-9F9A-CCE7F6683272}" type="sibTrans" cxnId="{2E3322F1-FA3B-4616-BEFE-304431B46DCF}">
      <dgm:prSet/>
      <dgm:spPr/>
      <dgm:t>
        <a:bodyPr/>
        <a:lstStyle/>
        <a:p>
          <a:endParaRPr lang="en-US"/>
        </a:p>
      </dgm:t>
    </dgm:pt>
    <dgm:pt modelId="{C89890A7-4CB9-4DE3-A4A0-AE61908D355A}">
      <dgm:prSet/>
      <dgm:spPr/>
      <dgm:t>
        <a:bodyPr/>
        <a:lstStyle/>
        <a:p>
          <a:pPr>
            <a:defRPr cap="all"/>
          </a:pPr>
          <a:r>
            <a:rPr lang="en-US" b="1" dirty="0">
              <a:latin typeface="Garamond" panose="02020404030301010803" pitchFamily="18" charset="0"/>
            </a:rPr>
            <a:t>Dramatic Work</a:t>
          </a:r>
        </a:p>
      </dgm:t>
    </dgm:pt>
    <dgm:pt modelId="{17E5597C-5B77-4BFE-8C8E-8A0A927984B7}" type="parTrans" cxnId="{1CB8CEA4-4E66-4C93-BC49-D01619F5E8C3}">
      <dgm:prSet/>
      <dgm:spPr/>
      <dgm:t>
        <a:bodyPr/>
        <a:lstStyle/>
        <a:p>
          <a:endParaRPr lang="en-US"/>
        </a:p>
      </dgm:t>
    </dgm:pt>
    <dgm:pt modelId="{B577597E-C97E-494C-AC76-7EF9ED9F3BA1}" type="sibTrans" cxnId="{1CB8CEA4-4E66-4C93-BC49-D01619F5E8C3}">
      <dgm:prSet/>
      <dgm:spPr/>
      <dgm:t>
        <a:bodyPr/>
        <a:lstStyle/>
        <a:p>
          <a:endParaRPr lang="en-US"/>
        </a:p>
      </dgm:t>
    </dgm:pt>
    <dgm:pt modelId="{B488BEEF-423B-485C-9EF0-A01D11361407}">
      <dgm:prSet/>
      <dgm:spPr/>
      <dgm:t>
        <a:bodyPr/>
        <a:lstStyle/>
        <a:p>
          <a:r>
            <a:rPr lang="en-US" b="1" dirty="0">
              <a:latin typeface="Garamond" panose="02020404030301010803" pitchFamily="18" charset="0"/>
            </a:rPr>
            <a:t>Section 2(h)</a:t>
          </a:r>
        </a:p>
      </dgm:t>
    </dgm:pt>
    <dgm:pt modelId="{4359CE8D-79BC-430F-BDA0-A62558925CB5}" type="parTrans" cxnId="{E46C8D9F-03A0-4A52-AA6E-E2A41860EC26}">
      <dgm:prSet/>
      <dgm:spPr/>
      <dgm:t>
        <a:bodyPr/>
        <a:lstStyle/>
        <a:p>
          <a:endParaRPr lang="en-US"/>
        </a:p>
      </dgm:t>
    </dgm:pt>
    <dgm:pt modelId="{196C34C3-48C7-4751-BD53-FCE06351FE0E}" type="sibTrans" cxnId="{E46C8D9F-03A0-4A52-AA6E-E2A41860EC26}">
      <dgm:prSet/>
      <dgm:spPr/>
      <dgm:t>
        <a:bodyPr/>
        <a:lstStyle/>
        <a:p>
          <a:endParaRPr lang="en-US"/>
        </a:p>
      </dgm:t>
    </dgm:pt>
    <dgm:pt modelId="{4B54EFA2-D24E-48B5-B370-F8CF81269252}">
      <dgm:prSet/>
      <dgm:spPr/>
      <dgm:t>
        <a:bodyPr/>
        <a:lstStyle/>
        <a:p>
          <a:pPr algn="l"/>
          <a:r>
            <a:rPr lang="en-US" b="1">
              <a:latin typeface="Garamond" panose="02020404030301010803" pitchFamily="18" charset="0"/>
            </a:rPr>
            <a:t>Section 2(p)</a:t>
          </a:r>
        </a:p>
      </dgm:t>
    </dgm:pt>
    <dgm:pt modelId="{7F9C1AF3-654D-4A6F-B297-B3972AFA8FCF}" type="parTrans" cxnId="{95CD003F-7333-4E79-AD9E-45E367C39CD2}">
      <dgm:prSet/>
      <dgm:spPr/>
      <dgm:t>
        <a:bodyPr/>
        <a:lstStyle/>
        <a:p>
          <a:endParaRPr lang="en-US"/>
        </a:p>
      </dgm:t>
    </dgm:pt>
    <dgm:pt modelId="{FDE1C24D-B749-48D4-A853-F149F7E8A4E9}" type="sibTrans" cxnId="{95CD003F-7333-4E79-AD9E-45E367C39CD2}">
      <dgm:prSet/>
      <dgm:spPr/>
      <dgm:t>
        <a:bodyPr/>
        <a:lstStyle/>
        <a:p>
          <a:endParaRPr lang="en-US"/>
        </a:p>
      </dgm:t>
    </dgm:pt>
    <dgm:pt modelId="{484BA925-93D9-4CAB-BF45-BFED80F13395}">
      <dgm:prSet/>
      <dgm:spPr/>
      <dgm:t>
        <a:bodyPr/>
        <a:lstStyle/>
        <a:p>
          <a:pPr algn="l"/>
          <a:r>
            <a:rPr lang="en-US" b="1" dirty="0">
              <a:latin typeface="Garamond" panose="02020404030301010803" pitchFamily="18" charset="0"/>
            </a:rPr>
            <a:t>Section 2(o)</a:t>
          </a:r>
        </a:p>
      </dgm:t>
    </dgm:pt>
    <dgm:pt modelId="{BDFB3EAA-B08E-418B-A9CC-37C0DBA97DE8}" type="parTrans" cxnId="{BFAFCBE3-BE03-4019-BE43-EC3340D9CD0C}">
      <dgm:prSet/>
      <dgm:spPr/>
      <dgm:t>
        <a:bodyPr/>
        <a:lstStyle/>
        <a:p>
          <a:endParaRPr lang="en-US"/>
        </a:p>
      </dgm:t>
    </dgm:pt>
    <dgm:pt modelId="{E905CCD5-97E0-4DF3-95E8-6919950DDCDD}" type="sibTrans" cxnId="{BFAFCBE3-BE03-4019-BE43-EC3340D9CD0C}">
      <dgm:prSet/>
      <dgm:spPr/>
      <dgm:t>
        <a:bodyPr/>
        <a:lstStyle/>
        <a:p>
          <a:endParaRPr lang="en-US"/>
        </a:p>
      </dgm:t>
    </dgm:pt>
    <dgm:pt modelId="{3BFF5F4F-3E94-4FDA-B285-676029585C2F}">
      <dgm:prSet/>
      <dgm:spPr/>
      <dgm:t>
        <a:bodyPr/>
        <a:lstStyle/>
        <a:p>
          <a:pPr algn="l"/>
          <a:r>
            <a:rPr lang="en-US" b="0" dirty="0">
              <a:latin typeface="Garamond" panose="02020404030301010803" pitchFamily="18" charset="0"/>
            </a:rPr>
            <a:t>Books</a:t>
          </a:r>
        </a:p>
      </dgm:t>
    </dgm:pt>
    <dgm:pt modelId="{57A61A62-CFB3-4FD3-9D26-D042DA221BCB}" type="parTrans" cxnId="{4D95A939-7602-4E55-BF57-B77267D127AA}">
      <dgm:prSet/>
      <dgm:spPr/>
      <dgm:t>
        <a:bodyPr/>
        <a:lstStyle/>
        <a:p>
          <a:endParaRPr lang="en-US"/>
        </a:p>
      </dgm:t>
    </dgm:pt>
    <dgm:pt modelId="{FADA4745-538D-4787-A50D-BD4D602D5B34}" type="sibTrans" cxnId="{4D95A939-7602-4E55-BF57-B77267D127AA}">
      <dgm:prSet/>
      <dgm:spPr/>
      <dgm:t>
        <a:bodyPr/>
        <a:lstStyle/>
        <a:p>
          <a:endParaRPr lang="en-US"/>
        </a:p>
      </dgm:t>
    </dgm:pt>
    <dgm:pt modelId="{1912719A-DBDA-436F-BB83-7E31C773FC80}">
      <dgm:prSet/>
      <dgm:spPr/>
      <dgm:t>
        <a:bodyPr/>
        <a:lstStyle/>
        <a:p>
          <a:pPr algn="just"/>
          <a:r>
            <a:rPr lang="en-US" b="0" dirty="0">
              <a:latin typeface="Garamond" panose="02020404030301010803" pitchFamily="18" charset="0"/>
            </a:rPr>
            <a:t>Computer Programmes</a:t>
          </a:r>
        </a:p>
      </dgm:t>
    </dgm:pt>
    <dgm:pt modelId="{7DB70EDB-950F-44AB-8C66-432AB643F540}" type="parTrans" cxnId="{392F9645-A030-49DF-AE1E-2808A9D0A5A4}">
      <dgm:prSet/>
      <dgm:spPr/>
      <dgm:t>
        <a:bodyPr/>
        <a:lstStyle/>
        <a:p>
          <a:endParaRPr lang="en-US"/>
        </a:p>
      </dgm:t>
    </dgm:pt>
    <dgm:pt modelId="{199CEC9E-F420-48B5-BA2D-9D30CDF73DDE}" type="sibTrans" cxnId="{392F9645-A030-49DF-AE1E-2808A9D0A5A4}">
      <dgm:prSet/>
      <dgm:spPr/>
      <dgm:t>
        <a:bodyPr/>
        <a:lstStyle/>
        <a:p>
          <a:endParaRPr lang="en-US"/>
        </a:p>
      </dgm:t>
    </dgm:pt>
    <dgm:pt modelId="{D7A959BF-9A96-48B1-8C14-763609E0A193}">
      <dgm:prSet/>
      <dgm:spPr/>
      <dgm:t>
        <a:bodyPr/>
        <a:lstStyle/>
        <a:p>
          <a:pPr algn="just"/>
          <a:r>
            <a:rPr lang="en-US" b="0" dirty="0">
              <a:latin typeface="Garamond" panose="02020404030301010803" pitchFamily="18" charset="0"/>
            </a:rPr>
            <a:t>Compositions</a:t>
          </a:r>
        </a:p>
      </dgm:t>
    </dgm:pt>
    <dgm:pt modelId="{F06F1B74-6864-44BD-A4B5-8A64AD598DCB}" type="parTrans" cxnId="{EA3AC19C-5E7B-49B8-92E1-BB9B46CB8290}">
      <dgm:prSet/>
      <dgm:spPr/>
      <dgm:t>
        <a:bodyPr/>
        <a:lstStyle/>
        <a:p>
          <a:endParaRPr lang="en-US"/>
        </a:p>
      </dgm:t>
    </dgm:pt>
    <dgm:pt modelId="{34BD4B86-EFE0-4C6F-A807-FA82FD1B9F14}" type="sibTrans" cxnId="{EA3AC19C-5E7B-49B8-92E1-BB9B46CB8290}">
      <dgm:prSet/>
      <dgm:spPr/>
      <dgm:t>
        <a:bodyPr/>
        <a:lstStyle/>
        <a:p>
          <a:endParaRPr lang="en-US"/>
        </a:p>
      </dgm:t>
    </dgm:pt>
    <dgm:pt modelId="{39EA9B64-1956-4BCB-B995-BF1F45120CC1}">
      <dgm:prSet/>
      <dgm:spPr/>
      <dgm:t>
        <a:bodyPr/>
        <a:lstStyle/>
        <a:p>
          <a:pPr algn="just"/>
          <a:r>
            <a:rPr lang="en-US" b="0" dirty="0">
              <a:latin typeface="Garamond" panose="02020404030301010803" pitchFamily="18" charset="0"/>
            </a:rPr>
            <a:t>Graphical Notations</a:t>
          </a:r>
        </a:p>
      </dgm:t>
    </dgm:pt>
    <dgm:pt modelId="{5A0BAA33-F1D9-4C2D-8A67-E0F26431AC16}" type="parTrans" cxnId="{BA53D429-A691-496C-8DB8-461646B09CA6}">
      <dgm:prSet/>
      <dgm:spPr/>
      <dgm:t>
        <a:bodyPr/>
        <a:lstStyle/>
        <a:p>
          <a:endParaRPr lang="en-US"/>
        </a:p>
      </dgm:t>
    </dgm:pt>
    <dgm:pt modelId="{8410480E-9943-4C03-8C66-8A6CBFA03CEB}" type="sibTrans" cxnId="{BA53D429-A691-496C-8DB8-461646B09CA6}">
      <dgm:prSet/>
      <dgm:spPr/>
      <dgm:t>
        <a:bodyPr/>
        <a:lstStyle/>
        <a:p>
          <a:endParaRPr lang="en-US"/>
        </a:p>
      </dgm:t>
    </dgm:pt>
    <dgm:pt modelId="{06D2F82A-E935-43FB-B472-3C7DD0D0F4EA}">
      <dgm:prSet/>
      <dgm:spPr/>
      <dgm:t>
        <a:bodyPr/>
        <a:lstStyle/>
        <a:p>
          <a:r>
            <a:rPr lang="en-US" b="0" dirty="0">
              <a:latin typeface="Garamond" panose="02020404030301010803" pitchFamily="18" charset="0"/>
            </a:rPr>
            <a:t>Choreographic works</a:t>
          </a:r>
        </a:p>
      </dgm:t>
    </dgm:pt>
    <dgm:pt modelId="{63B66EE7-A852-478C-9FDB-FDCF8C801917}" type="parTrans" cxnId="{F89A3B6B-F030-4AB6-B36D-A1039B11EC09}">
      <dgm:prSet/>
      <dgm:spPr/>
      <dgm:t>
        <a:bodyPr/>
        <a:lstStyle/>
        <a:p>
          <a:endParaRPr lang="en-US"/>
        </a:p>
      </dgm:t>
    </dgm:pt>
    <dgm:pt modelId="{6A8173EE-E642-41D9-B0DD-77311F757893}" type="sibTrans" cxnId="{F89A3B6B-F030-4AB6-B36D-A1039B11EC09}">
      <dgm:prSet/>
      <dgm:spPr/>
      <dgm:t>
        <a:bodyPr/>
        <a:lstStyle/>
        <a:p>
          <a:endParaRPr lang="en-US"/>
        </a:p>
      </dgm:t>
    </dgm:pt>
    <dgm:pt modelId="{74772526-D51D-41D4-8F54-526CC20AC4CE}">
      <dgm:prSet/>
      <dgm:spPr/>
      <dgm:t>
        <a:bodyPr/>
        <a:lstStyle/>
        <a:p>
          <a:r>
            <a:rPr lang="en-US" b="0" dirty="0">
              <a:latin typeface="Garamond" panose="02020404030301010803" pitchFamily="18" charset="0"/>
            </a:rPr>
            <a:t>Plays</a:t>
          </a:r>
        </a:p>
      </dgm:t>
    </dgm:pt>
    <dgm:pt modelId="{596DD518-791C-488F-AA6D-7E31025B7D88}" type="parTrans" cxnId="{35EBD355-E4C1-438C-8FAE-FBF2246556FE}">
      <dgm:prSet/>
      <dgm:spPr/>
      <dgm:t>
        <a:bodyPr/>
        <a:lstStyle/>
        <a:p>
          <a:endParaRPr lang="en-US"/>
        </a:p>
      </dgm:t>
    </dgm:pt>
    <dgm:pt modelId="{9FB99145-7066-43B5-8BE9-67B599981BFB}" type="sibTrans" cxnId="{35EBD355-E4C1-438C-8FAE-FBF2246556FE}">
      <dgm:prSet/>
      <dgm:spPr/>
      <dgm:t>
        <a:bodyPr/>
        <a:lstStyle/>
        <a:p>
          <a:endParaRPr lang="en-US"/>
        </a:p>
      </dgm:t>
    </dgm:pt>
    <dgm:pt modelId="{0993786A-33CE-4310-B66A-27A011B04760}">
      <dgm:prSet/>
      <dgm:spPr/>
      <dgm:t>
        <a:bodyPr/>
        <a:lstStyle/>
        <a:p>
          <a:r>
            <a:rPr lang="en-US" b="0" dirty="0">
              <a:latin typeface="Garamond" panose="02020404030301010803" pitchFamily="18" charset="0"/>
            </a:rPr>
            <a:t>Screenplay</a:t>
          </a:r>
        </a:p>
      </dgm:t>
    </dgm:pt>
    <dgm:pt modelId="{3BF32440-D084-4187-BCB2-AC24524EF6C1}" type="parTrans" cxnId="{248A8ED1-5BAD-4CD9-9883-6152F8C0D49F}">
      <dgm:prSet/>
      <dgm:spPr/>
      <dgm:t>
        <a:bodyPr/>
        <a:lstStyle/>
        <a:p>
          <a:endParaRPr lang="en-IN"/>
        </a:p>
      </dgm:t>
    </dgm:pt>
    <dgm:pt modelId="{C3395DC3-B6E2-4B01-820B-EDF71F663420}" type="sibTrans" cxnId="{248A8ED1-5BAD-4CD9-9883-6152F8C0D49F}">
      <dgm:prSet/>
      <dgm:spPr/>
      <dgm:t>
        <a:bodyPr/>
        <a:lstStyle/>
        <a:p>
          <a:endParaRPr lang="en-IN"/>
        </a:p>
      </dgm:t>
    </dgm:pt>
    <dgm:pt modelId="{D642BEDE-BE47-47FF-8ECA-AD084992C621}" type="pres">
      <dgm:prSet presAssocID="{2FED02D1-3012-4098-8003-B8E0AEFDA153}" presName="Name0" presStyleCnt="0">
        <dgm:presLayoutVars>
          <dgm:dir/>
          <dgm:animLvl val="lvl"/>
          <dgm:resizeHandles/>
        </dgm:presLayoutVars>
      </dgm:prSet>
      <dgm:spPr/>
    </dgm:pt>
    <dgm:pt modelId="{32FF8959-0BFF-4213-BE25-7D211E43AD29}" type="pres">
      <dgm:prSet presAssocID="{9BCD9691-CDE2-40C2-9D5A-D8796C95B3FA}" presName="linNode" presStyleCnt="0"/>
      <dgm:spPr/>
    </dgm:pt>
    <dgm:pt modelId="{010A7E3B-37C7-487C-83EE-BDA351D0BC97}" type="pres">
      <dgm:prSet presAssocID="{9BCD9691-CDE2-40C2-9D5A-D8796C95B3FA}" presName="parentShp" presStyleLbl="node1" presStyleIdx="0" presStyleCnt="3">
        <dgm:presLayoutVars>
          <dgm:bulletEnabled val="1"/>
        </dgm:presLayoutVars>
      </dgm:prSet>
      <dgm:spPr/>
    </dgm:pt>
    <dgm:pt modelId="{929718D8-1477-46FA-9B74-930C0C5ACCCE}" type="pres">
      <dgm:prSet presAssocID="{9BCD9691-CDE2-40C2-9D5A-D8796C95B3FA}" presName="childShp" presStyleLbl="bgAccFollowNode1" presStyleIdx="0" presStyleCnt="3">
        <dgm:presLayoutVars>
          <dgm:bulletEnabled val="1"/>
        </dgm:presLayoutVars>
      </dgm:prSet>
      <dgm:spPr/>
    </dgm:pt>
    <dgm:pt modelId="{881F2C49-2160-4B43-848E-829C57CE744B}" type="pres">
      <dgm:prSet presAssocID="{7F3EE88F-1899-4F5E-AF92-7BF0022D81D7}" presName="spacing" presStyleCnt="0"/>
      <dgm:spPr/>
    </dgm:pt>
    <dgm:pt modelId="{9FDFD40D-4B33-4488-AB2C-A1E6154C29ED}" type="pres">
      <dgm:prSet presAssocID="{C89890A7-4CB9-4DE3-A4A0-AE61908D355A}" presName="linNode" presStyleCnt="0"/>
      <dgm:spPr/>
    </dgm:pt>
    <dgm:pt modelId="{3B0D2446-0906-4FFE-ABAC-19B1EB216745}" type="pres">
      <dgm:prSet presAssocID="{C89890A7-4CB9-4DE3-A4A0-AE61908D355A}" presName="parentShp" presStyleLbl="node1" presStyleIdx="1" presStyleCnt="3">
        <dgm:presLayoutVars>
          <dgm:bulletEnabled val="1"/>
        </dgm:presLayoutVars>
      </dgm:prSet>
      <dgm:spPr/>
    </dgm:pt>
    <dgm:pt modelId="{3285E091-0182-4B41-B8FC-7544E324A1AA}" type="pres">
      <dgm:prSet presAssocID="{C89890A7-4CB9-4DE3-A4A0-AE61908D355A}" presName="childShp" presStyleLbl="bgAccFollowNode1" presStyleIdx="1" presStyleCnt="3">
        <dgm:presLayoutVars>
          <dgm:bulletEnabled val="1"/>
        </dgm:presLayoutVars>
      </dgm:prSet>
      <dgm:spPr/>
    </dgm:pt>
    <dgm:pt modelId="{783436B1-9282-4CCB-BDC7-E35152F64EF2}" type="pres">
      <dgm:prSet presAssocID="{B577597E-C97E-494C-AC76-7EF9ED9F3BA1}" presName="spacing" presStyleCnt="0"/>
      <dgm:spPr/>
    </dgm:pt>
    <dgm:pt modelId="{98566311-438A-4472-B20C-6BD6D0DC23B8}" type="pres">
      <dgm:prSet presAssocID="{260A726C-394F-41B7-B33A-4BE8D033024A}" presName="linNode" presStyleCnt="0"/>
      <dgm:spPr/>
    </dgm:pt>
    <dgm:pt modelId="{F0E88827-7AFD-4A5F-A658-36763C22CB22}" type="pres">
      <dgm:prSet presAssocID="{260A726C-394F-41B7-B33A-4BE8D033024A}" presName="parentShp" presStyleLbl="node1" presStyleIdx="2" presStyleCnt="3">
        <dgm:presLayoutVars>
          <dgm:bulletEnabled val="1"/>
        </dgm:presLayoutVars>
      </dgm:prSet>
      <dgm:spPr/>
    </dgm:pt>
    <dgm:pt modelId="{03386BD4-B91C-443D-85C9-1C20FCC00A00}" type="pres">
      <dgm:prSet presAssocID="{260A726C-394F-41B7-B33A-4BE8D033024A}" presName="childShp" presStyleLbl="bgAccFollowNode1" presStyleIdx="2" presStyleCnt="3">
        <dgm:presLayoutVars>
          <dgm:bulletEnabled val="1"/>
        </dgm:presLayoutVars>
      </dgm:prSet>
      <dgm:spPr/>
    </dgm:pt>
  </dgm:ptLst>
  <dgm:cxnLst>
    <dgm:cxn modelId="{306AB71C-B7AF-46FF-8AEB-9BE4A3271B5E}" type="presOf" srcId="{484BA925-93D9-4CAB-BF45-BFED80F13395}" destId="{929718D8-1477-46FA-9B74-930C0C5ACCCE}" srcOrd="0" destOrd="0" presId="urn:microsoft.com/office/officeart/2005/8/layout/vList6"/>
    <dgm:cxn modelId="{BA53D429-A691-496C-8DB8-461646B09CA6}" srcId="{4B54EFA2-D24E-48B5-B370-F8CF81269252}" destId="{39EA9B64-1956-4BCB-B995-BF1F45120CC1}" srcOrd="1" destOrd="0" parTransId="{5A0BAA33-F1D9-4C2D-8A67-E0F26431AC16}" sibTransId="{8410480E-9943-4C03-8C66-8A6CBFA03CEB}"/>
    <dgm:cxn modelId="{141CE435-CD71-4C7E-A008-9BC87A3D4EE0}" type="presOf" srcId="{39EA9B64-1956-4BCB-B995-BF1F45120CC1}" destId="{03386BD4-B91C-443D-85C9-1C20FCC00A00}" srcOrd="0" destOrd="2" presId="urn:microsoft.com/office/officeart/2005/8/layout/vList6"/>
    <dgm:cxn modelId="{4D95A939-7602-4E55-BF57-B77267D127AA}" srcId="{484BA925-93D9-4CAB-BF45-BFED80F13395}" destId="{3BFF5F4F-3E94-4FDA-B285-676029585C2F}" srcOrd="0" destOrd="0" parTransId="{57A61A62-CFB3-4FD3-9D26-D042DA221BCB}" sibTransId="{FADA4745-538D-4787-A50D-BD4D602D5B34}"/>
    <dgm:cxn modelId="{C570493E-B046-4402-928D-1F44406CEA17}" type="presOf" srcId="{260A726C-394F-41B7-B33A-4BE8D033024A}" destId="{F0E88827-7AFD-4A5F-A658-36763C22CB22}" srcOrd="0" destOrd="0" presId="urn:microsoft.com/office/officeart/2005/8/layout/vList6"/>
    <dgm:cxn modelId="{95CD003F-7333-4E79-AD9E-45E367C39CD2}" srcId="{260A726C-394F-41B7-B33A-4BE8D033024A}" destId="{4B54EFA2-D24E-48B5-B370-F8CF81269252}" srcOrd="0" destOrd="0" parTransId="{7F9C1AF3-654D-4A6F-B297-B3972AFA8FCF}" sibTransId="{FDE1C24D-B749-48D4-A853-F149F7E8A4E9}"/>
    <dgm:cxn modelId="{17EF2440-EA82-4D38-BBCD-A3498E858320}" type="presOf" srcId="{9BCD9691-CDE2-40C2-9D5A-D8796C95B3FA}" destId="{010A7E3B-37C7-487C-83EE-BDA351D0BC97}" srcOrd="0" destOrd="0" presId="urn:microsoft.com/office/officeart/2005/8/layout/vList6"/>
    <dgm:cxn modelId="{392F9645-A030-49DF-AE1E-2808A9D0A5A4}" srcId="{484BA925-93D9-4CAB-BF45-BFED80F13395}" destId="{1912719A-DBDA-436F-BB83-7E31C773FC80}" srcOrd="1" destOrd="0" parTransId="{7DB70EDB-950F-44AB-8C66-432AB643F540}" sibTransId="{199CEC9E-F420-48B5-BA2D-9D30CDF73DDE}"/>
    <dgm:cxn modelId="{F89A3B6B-F030-4AB6-B36D-A1039B11EC09}" srcId="{C89890A7-4CB9-4DE3-A4A0-AE61908D355A}" destId="{06D2F82A-E935-43FB-B472-3C7DD0D0F4EA}" srcOrd="1" destOrd="0" parTransId="{63B66EE7-A852-478C-9FDB-FDCF8C801917}" sibTransId="{6A8173EE-E642-41D9-B0DD-77311F757893}"/>
    <dgm:cxn modelId="{9C20084F-4244-42BB-B7BC-7D7000B12442}" type="presOf" srcId="{C89890A7-4CB9-4DE3-A4A0-AE61908D355A}" destId="{3B0D2446-0906-4FFE-ABAC-19B1EB216745}" srcOrd="0" destOrd="0" presId="urn:microsoft.com/office/officeart/2005/8/layout/vList6"/>
    <dgm:cxn modelId="{78A9E870-04CE-4A18-9267-2DAE276FADD2}" type="presOf" srcId="{06D2F82A-E935-43FB-B472-3C7DD0D0F4EA}" destId="{3285E091-0182-4B41-B8FC-7544E324A1AA}" srcOrd="0" destOrd="1" presId="urn:microsoft.com/office/officeart/2005/8/layout/vList6"/>
    <dgm:cxn modelId="{4F8D5674-C330-4AE7-B0B5-AB1C9366AA63}" type="presOf" srcId="{2FED02D1-3012-4098-8003-B8E0AEFDA153}" destId="{D642BEDE-BE47-47FF-8ECA-AD084992C621}" srcOrd="0" destOrd="0" presId="urn:microsoft.com/office/officeart/2005/8/layout/vList6"/>
    <dgm:cxn modelId="{35EBD355-E4C1-438C-8FAE-FBF2246556FE}" srcId="{C89890A7-4CB9-4DE3-A4A0-AE61908D355A}" destId="{74772526-D51D-41D4-8F54-526CC20AC4CE}" srcOrd="2" destOrd="0" parTransId="{596DD518-791C-488F-AA6D-7E31025B7D88}" sibTransId="{9FB99145-7066-43B5-8BE9-67B599981BFB}"/>
    <dgm:cxn modelId="{EA3AC19C-5E7B-49B8-92E1-BB9B46CB8290}" srcId="{4B54EFA2-D24E-48B5-B370-F8CF81269252}" destId="{D7A959BF-9A96-48B1-8C14-763609E0A193}" srcOrd="0" destOrd="0" parTransId="{F06F1B74-6864-44BD-A4B5-8A64AD598DCB}" sibTransId="{34BD4B86-EFE0-4C6F-A807-FA82FD1B9F14}"/>
    <dgm:cxn modelId="{E46C8D9F-03A0-4A52-AA6E-E2A41860EC26}" srcId="{C89890A7-4CB9-4DE3-A4A0-AE61908D355A}" destId="{B488BEEF-423B-485C-9EF0-A01D11361407}" srcOrd="0" destOrd="0" parTransId="{4359CE8D-79BC-430F-BDA0-A62558925CB5}" sibTransId="{196C34C3-48C7-4751-BD53-FCE06351FE0E}"/>
    <dgm:cxn modelId="{1CB8CEA4-4E66-4C93-BC49-D01619F5E8C3}" srcId="{2FED02D1-3012-4098-8003-B8E0AEFDA153}" destId="{C89890A7-4CB9-4DE3-A4A0-AE61908D355A}" srcOrd="1" destOrd="0" parTransId="{17E5597C-5B77-4BFE-8C8E-8A0A927984B7}" sibTransId="{B577597E-C97E-494C-AC76-7EF9ED9F3BA1}"/>
    <dgm:cxn modelId="{3CE3E4B1-1FF5-4657-B8A5-0BE6671E7E79}" type="presOf" srcId="{3BFF5F4F-3E94-4FDA-B285-676029585C2F}" destId="{929718D8-1477-46FA-9B74-930C0C5ACCCE}" srcOrd="0" destOrd="1" presId="urn:microsoft.com/office/officeart/2005/8/layout/vList6"/>
    <dgm:cxn modelId="{DC3BB5C0-4BFE-4715-AC5B-033242B4BD7C}" type="presOf" srcId="{74772526-D51D-41D4-8F54-526CC20AC4CE}" destId="{3285E091-0182-4B41-B8FC-7544E324A1AA}" srcOrd="0" destOrd="2" presId="urn:microsoft.com/office/officeart/2005/8/layout/vList6"/>
    <dgm:cxn modelId="{8201DCCA-D1F2-44C5-A336-8382176784AD}" type="presOf" srcId="{D7A959BF-9A96-48B1-8C14-763609E0A193}" destId="{03386BD4-B91C-443D-85C9-1C20FCC00A00}" srcOrd="0" destOrd="1" presId="urn:microsoft.com/office/officeart/2005/8/layout/vList6"/>
    <dgm:cxn modelId="{248A8ED1-5BAD-4CD9-9883-6152F8C0D49F}" srcId="{C89890A7-4CB9-4DE3-A4A0-AE61908D355A}" destId="{0993786A-33CE-4310-B66A-27A011B04760}" srcOrd="3" destOrd="0" parTransId="{3BF32440-D084-4187-BCB2-AC24524EF6C1}" sibTransId="{C3395DC3-B6E2-4B01-820B-EDF71F663420}"/>
    <dgm:cxn modelId="{05C724D7-FCED-4B05-819B-084D3237CF79}" type="presOf" srcId="{1912719A-DBDA-436F-BB83-7E31C773FC80}" destId="{929718D8-1477-46FA-9B74-930C0C5ACCCE}" srcOrd="0" destOrd="2" presId="urn:microsoft.com/office/officeart/2005/8/layout/vList6"/>
    <dgm:cxn modelId="{44FD1BDE-2341-46A4-BEB7-191D2584DC8C}" srcId="{2FED02D1-3012-4098-8003-B8E0AEFDA153}" destId="{9BCD9691-CDE2-40C2-9D5A-D8796C95B3FA}" srcOrd="0" destOrd="0" parTransId="{630D180E-0496-4E0B-8F66-41DE16ACFE09}" sibTransId="{7F3EE88F-1899-4F5E-AF92-7BF0022D81D7}"/>
    <dgm:cxn modelId="{BFAFCBE3-BE03-4019-BE43-EC3340D9CD0C}" srcId="{9BCD9691-CDE2-40C2-9D5A-D8796C95B3FA}" destId="{484BA925-93D9-4CAB-BF45-BFED80F13395}" srcOrd="0" destOrd="0" parTransId="{BDFB3EAA-B08E-418B-A9CC-37C0DBA97DE8}" sibTransId="{E905CCD5-97E0-4DF3-95E8-6919950DDCDD}"/>
    <dgm:cxn modelId="{423064E5-734B-446C-87D4-16C207BE5B6E}" type="presOf" srcId="{B488BEEF-423B-485C-9EF0-A01D11361407}" destId="{3285E091-0182-4B41-B8FC-7544E324A1AA}" srcOrd="0" destOrd="0" presId="urn:microsoft.com/office/officeart/2005/8/layout/vList6"/>
    <dgm:cxn modelId="{5507E8E8-903D-4B25-B541-40CA7D316E30}" type="presOf" srcId="{0993786A-33CE-4310-B66A-27A011B04760}" destId="{3285E091-0182-4B41-B8FC-7544E324A1AA}" srcOrd="0" destOrd="3" presId="urn:microsoft.com/office/officeart/2005/8/layout/vList6"/>
    <dgm:cxn modelId="{2E3322F1-FA3B-4616-BEFE-304431B46DCF}" srcId="{2FED02D1-3012-4098-8003-B8E0AEFDA153}" destId="{260A726C-394F-41B7-B33A-4BE8D033024A}" srcOrd="2" destOrd="0" parTransId="{71A5C8D8-E7E2-4675-B213-6A08721A1596}" sibTransId="{2F8A8707-4A2D-4F7F-9F9A-CCE7F6683272}"/>
    <dgm:cxn modelId="{EA5BB4FC-B98B-4B6A-BDB5-331C6F04887A}" type="presOf" srcId="{4B54EFA2-D24E-48B5-B370-F8CF81269252}" destId="{03386BD4-B91C-443D-85C9-1C20FCC00A00}" srcOrd="0" destOrd="0" presId="urn:microsoft.com/office/officeart/2005/8/layout/vList6"/>
    <dgm:cxn modelId="{6DAA72BD-F5B4-4D23-94F7-54D76B039546}" type="presParOf" srcId="{D642BEDE-BE47-47FF-8ECA-AD084992C621}" destId="{32FF8959-0BFF-4213-BE25-7D211E43AD29}" srcOrd="0" destOrd="0" presId="urn:microsoft.com/office/officeart/2005/8/layout/vList6"/>
    <dgm:cxn modelId="{A66962B8-06CB-46BA-97E7-1E9104B912AD}" type="presParOf" srcId="{32FF8959-0BFF-4213-BE25-7D211E43AD29}" destId="{010A7E3B-37C7-487C-83EE-BDA351D0BC97}" srcOrd="0" destOrd="0" presId="urn:microsoft.com/office/officeart/2005/8/layout/vList6"/>
    <dgm:cxn modelId="{1F384338-E782-4A5A-AE51-9266B5ED611C}" type="presParOf" srcId="{32FF8959-0BFF-4213-BE25-7D211E43AD29}" destId="{929718D8-1477-46FA-9B74-930C0C5ACCCE}" srcOrd="1" destOrd="0" presId="urn:microsoft.com/office/officeart/2005/8/layout/vList6"/>
    <dgm:cxn modelId="{51517F09-7116-409D-AF89-FC09E73BCF17}" type="presParOf" srcId="{D642BEDE-BE47-47FF-8ECA-AD084992C621}" destId="{881F2C49-2160-4B43-848E-829C57CE744B}" srcOrd="1" destOrd="0" presId="urn:microsoft.com/office/officeart/2005/8/layout/vList6"/>
    <dgm:cxn modelId="{E4B0EB2A-E271-449B-BB28-E3EEA13B0ECD}" type="presParOf" srcId="{D642BEDE-BE47-47FF-8ECA-AD084992C621}" destId="{9FDFD40D-4B33-4488-AB2C-A1E6154C29ED}" srcOrd="2" destOrd="0" presId="urn:microsoft.com/office/officeart/2005/8/layout/vList6"/>
    <dgm:cxn modelId="{1008D230-FDEB-47E3-95D8-9CBF58A3A4DA}" type="presParOf" srcId="{9FDFD40D-4B33-4488-AB2C-A1E6154C29ED}" destId="{3B0D2446-0906-4FFE-ABAC-19B1EB216745}" srcOrd="0" destOrd="0" presId="urn:microsoft.com/office/officeart/2005/8/layout/vList6"/>
    <dgm:cxn modelId="{537F6391-A1E3-4E3F-8F8A-B6F1E9175798}" type="presParOf" srcId="{9FDFD40D-4B33-4488-AB2C-A1E6154C29ED}" destId="{3285E091-0182-4B41-B8FC-7544E324A1AA}" srcOrd="1" destOrd="0" presId="urn:microsoft.com/office/officeart/2005/8/layout/vList6"/>
    <dgm:cxn modelId="{98425E6D-907C-4966-B1AC-1FA98023368D}" type="presParOf" srcId="{D642BEDE-BE47-47FF-8ECA-AD084992C621}" destId="{783436B1-9282-4CCB-BDC7-E35152F64EF2}" srcOrd="3" destOrd="0" presId="urn:microsoft.com/office/officeart/2005/8/layout/vList6"/>
    <dgm:cxn modelId="{DDE8C8E2-A9E4-493A-8014-F3987A37DFE0}" type="presParOf" srcId="{D642BEDE-BE47-47FF-8ECA-AD084992C621}" destId="{98566311-438A-4472-B20C-6BD6D0DC23B8}" srcOrd="4" destOrd="0" presId="urn:microsoft.com/office/officeart/2005/8/layout/vList6"/>
    <dgm:cxn modelId="{F39906EB-D55C-49B3-8138-3266BBA447DF}" type="presParOf" srcId="{98566311-438A-4472-B20C-6BD6D0DC23B8}" destId="{F0E88827-7AFD-4A5F-A658-36763C22CB22}" srcOrd="0" destOrd="0" presId="urn:microsoft.com/office/officeart/2005/8/layout/vList6"/>
    <dgm:cxn modelId="{8F690260-441B-4207-8BE6-B47F38B1D297}" type="presParOf" srcId="{98566311-438A-4472-B20C-6BD6D0DC23B8}" destId="{03386BD4-B91C-443D-85C9-1C20FCC00A0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ED02D1-3012-4098-8003-B8E0AEFDA153}" type="doc">
      <dgm:prSet loTypeId="urn:microsoft.com/office/officeart/2005/8/layout/vList6" loCatId="list" qsTypeId="urn:microsoft.com/office/officeart/2005/8/quickstyle/simple1" qsCatId="simple" csTypeId="urn:microsoft.com/office/officeart/2005/8/colors/accent4_5" csCatId="accent4" phldr="1"/>
      <dgm:spPr/>
      <dgm:t>
        <a:bodyPr/>
        <a:lstStyle/>
        <a:p>
          <a:endParaRPr lang="en-US"/>
        </a:p>
      </dgm:t>
    </dgm:pt>
    <dgm:pt modelId="{9BCD9691-CDE2-40C2-9D5A-D8796C95B3FA}">
      <dgm:prSet/>
      <dgm:spPr/>
      <dgm:t>
        <a:bodyPr/>
        <a:lstStyle/>
        <a:p>
          <a:pPr algn="just">
            <a:defRPr cap="all"/>
          </a:pPr>
          <a:r>
            <a:rPr lang="en-US" b="1" dirty="0">
              <a:latin typeface="Garamond" panose="02020404030301010803" pitchFamily="18" charset="0"/>
            </a:rPr>
            <a:t>Artistic Work</a:t>
          </a:r>
        </a:p>
      </dgm:t>
    </dgm:pt>
    <dgm:pt modelId="{630D180E-0496-4E0B-8F66-41DE16ACFE09}" type="parTrans" cxnId="{44FD1BDE-2341-46A4-BEB7-191D2584DC8C}">
      <dgm:prSet/>
      <dgm:spPr/>
      <dgm:t>
        <a:bodyPr/>
        <a:lstStyle/>
        <a:p>
          <a:endParaRPr lang="en-US"/>
        </a:p>
      </dgm:t>
    </dgm:pt>
    <dgm:pt modelId="{7F3EE88F-1899-4F5E-AF92-7BF0022D81D7}" type="sibTrans" cxnId="{44FD1BDE-2341-46A4-BEB7-191D2584DC8C}">
      <dgm:prSet/>
      <dgm:spPr/>
      <dgm:t>
        <a:bodyPr/>
        <a:lstStyle/>
        <a:p>
          <a:endParaRPr lang="en-US"/>
        </a:p>
      </dgm:t>
    </dgm:pt>
    <dgm:pt modelId="{2CAF3F51-BBB8-471A-BDB3-85AB69C754DE}">
      <dgm:prSet/>
      <dgm:spPr/>
      <dgm:t>
        <a:bodyPr/>
        <a:lstStyle/>
        <a:p>
          <a:pPr algn="just">
            <a:defRPr cap="all"/>
          </a:pPr>
          <a:r>
            <a:rPr lang="en-US" b="1" dirty="0">
              <a:latin typeface="Garamond" panose="02020404030301010803" pitchFamily="18" charset="0"/>
            </a:rPr>
            <a:t>Cinematograph films</a:t>
          </a:r>
        </a:p>
      </dgm:t>
    </dgm:pt>
    <dgm:pt modelId="{AD014110-D584-4E35-BBDA-3C1816D78301}" type="parTrans" cxnId="{7B515D94-0A9E-4A31-8407-DCEF8156FF90}">
      <dgm:prSet/>
      <dgm:spPr/>
      <dgm:t>
        <a:bodyPr/>
        <a:lstStyle/>
        <a:p>
          <a:endParaRPr lang="en-US"/>
        </a:p>
      </dgm:t>
    </dgm:pt>
    <dgm:pt modelId="{DE57C702-F520-4CF9-9B72-071051C862AD}" type="sibTrans" cxnId="{7B515D94-0A9E-4A31-8407-DCEF8156FF90}">
      <dgm:prSet/>
      <dgm:spPr/>
      <dgm:t>
        <a:bodyPr/>
        <a:lstStyle/>
        <a:p>
          <a:endParaRPr lang="en-US"/>
        </a:p>
      </dgm:t>
    </dgm:pt>
    <dgm:pt modelId="{5D8A98EF-F988-4EAA-8F32-AF372DB8EF17}">
      <dgm:prSet/>
      <dgm:spPr/>
      <dgm:t>
        <a:bodyPr/>
        <a:lstStyle/>
        <a:p>
          <a:pPr algn="just">
            <a:defRPr cap="all"/>
          </a:pPr>
          <a:r>
            <a:rPr lang="en-US" b="1">
              <a:latin typeface="Garamond" panose="02020404030301010803" pitchFamily="18" charset="0"/>
            </a:rPr>
            <a:t>Sound recordings</a:t>
          </a:r>
        </a:p>
      </dgm:t>
    </dgm:pt>
    <dgm:pt modelId="{F2060D2B-BE09-4AE4-B09F-138E25DB8B8B}" type="parTrans" cxnId="{1A60A669-FC77-4B69-AE3D-CDE081DE35F3}">
      <dgm:prSet/>
      <dgm:spPr/>
      <dgm:t>
        <a:bodyPr/>
        <a:lstStyle/>
        <a:p>
          <a:endParaRPr lang="en-US"/>
        </a:p>
      </dgm:t>
    </dgm:pt>
    <dgm:pt modelId="{76771610-0EFF-4F83-AE48-7C504732BC98}" type="sibTrans" cxnId="{1A60A669-FC77-4B69-AE3D-CDE081DE35F3}">
      <dgm:prSet/>
      <dgm:spPr/>
      <dgm:t>
        <a:bodyPr/>
        <a:lstStyle/>
        <a:p>
          <a:endParaRPr lang="en-US"/>
        </a:p>
      </dgm:t>
    </dgm:pt>
    <dgm:pt modelId="{EEBEC3E5-B7E0-4578-BAAF-783451C19904}">
      <dgm:prSet/>
      <dgm:spPr/>
      <dgm:t>
        <a:bodyPr/>
        <a:lstStyle/>
        <a:p>
          <a:pPr algn="just"/>
          <a:r>
            <a:rPr lang="en-US" b="1" dirty="0">
              <a:latin typeface="Garamond" panose="02020404030301010803" pitchFamily="18" charset="0"/>
            </a:rPr>
            <a:t>Section 2(c)</a:t>
          </a:r>
        </a:p>
      </dgm:t>
    </dgm:pt>
    <dgm:pt modelId="{8A2D0D68-AEDC-42FC-8C95-AE6B5F71897C}" type="parTrans" cxnId="{D14E69F9-B694-4F65-8D1B-9DEAB9661A47}">
      <dgm:prSet/>
      <dgm:spPr/>
      <dgm:t>
        <a:bodyPr/>
        <a:lstStyle/>
        <a:p>
          <a:endParaRPr lang="en-US"/>
        </a:p>
      </dgm:t>
    </dgm:pt>
    <dgm:pt modelId="{BBADC37C-1A05-44C4-9432-E91DDAB73585}" type="sibTrans" cxnId="{D14E69F9-B694-4F65-8D1B-9DEAB9661A47}">
      <dgm:prSet/>
      <dgm:spPr/>
      <dgm:t>
        <a:bodyPr/>
        <a:lstStyle/>
        <a:p>
          <a:endParaRPr lang="en-US"/>
        </a:p>
      </dgm:t>
    </dgm:pt>
    <dgm:pt modelId="{94E9E782-3F7D-42C5-8AF7-3B8225DD1F8E}">
      <dgm:prSet/>
      <dgm:spPr/>
      <dgm:t>
        <a:bodyPr/>
        <a:lstStyle/>
        <a:p>
          <a:pPr algn="just"/>
          <a:r>
            <a:rPr lang="en-US" b="0" dirty="0">
              <a:latin typeface="Garamond" panose="02020404030301010803" pitchFamily="18" charset="0"/>
            </a:rPr>
            <a:t>Painting</a:t>
          </a:r>
        </a:p>
      </dgm:t>
    </dgm:pt>
    <dgm:pt modelId="{3102942D-9339-4BF4-8CD7-D456074CF7E8}" type="parTrans" cxnId="{602BB134-67BB-4778-9FC8-B6BAFC0B837F}">
      <dgm:prSet/>
      <dgm:spPr/>
      <dgm:t>
        <a:bodyPr/>
        <a:lstStyle/>
        <a:p>
          <a:endParaRPr lang="en-US"/>
        </a:p>
      </dgm:t>
    </dgm:pt>
    <dgm:pt modelId="{DB262720-3693-4F4D-984E-A2EFFC9BEDFB}" type="sibTrans" cxnId="{602BB134-67BB-4778-9FC8-B6BAFC0B837F}">
      <dgm:prSet/>
      <dgm:spPr/>
      <dgm:t>
        <a:bodyPr/>
        <a:lstStyle/>
        <a:p>
          <a:endParaRPr lang="en-US"/>
        </a:p>
      </dgm:t>
    </dgm:pt>
    <dgm:pt modelId="{BAA566FA-E272-49F2-A904-31B8530C147F}">
      <dgm:prSet/>
      <dgm:spPr/>
      <dgm:t>
        <a:bodyPr/>
        <a:lstStyle/>
        <a:p>
          <a:pPr algn="just"/>
          <a:r>
            <a:rPr lang="en-US" b="0" dirty="0">
              <a:latin typeface="Garamond" panose="02020404030301010803" pitchFamily="18" charset="0"/>
            </a:rPr>
            <a:t>Sculpture</a:t>
          </a:r>
        </a:p>
      </dgm:t>
    </dgm:pt>
    <dgm:pt modelId="{3A699AE7-C8EB-40E9-8442-5B678EA3F34A}" type="parTrans" cxnId="{79A3A1EC-73EA-48AF-946A-CAEFFD3C7E33}">
      <dgm:prSet/>
      <dgm:spPr/>
      <dgm:t>
        <a:bodyPr/>
        <a:lstStyle/>
        <a:p>
          <a:endParaRPr lang="en-US"/>
        </a:p>
      </dgm:t>
    </dgm:pt>
    <dgm:pt modelId="{8213D4F7-D01F-48FF-85FA-5553CCE25C50}" type="sibTrans" cxnId="{79A3A1EC-73EA-48AF-946A-CAEFFD3C7E33}">
      <dgm:prSet/>
      <dgm:spPr/>
      <dgm:t>
        <a:bodyPr/>
        <a:lstStyle/>
        <a:p>
          <a:endParaRPr lang="en-US"/>
        </a:p>
      </dgm:t>
    </dgm:pt>
    <dgm:pt modelId="{C9D4754D-8E0B-457B-A0B7-FF4E24AE07C2}">
      <dgm:prSet/>
      <dgm:spPr/>
      <dgm:t>
        <a:bodyPr/>
        <a:lstStyle/>
        <a:p>
          <a:pPr algn="just"/>
          <a:r>
            <a:rPr lang="en-US" b="0" dirty="0">
              <a:latin typeface="Garamond" panose="02020404030301010803" pitchFamily="18" charset="0"/>
            </a:rPr>
            <a:t>Photograph</a:t>
          </a:r>
        </a:p>
      </dgm:t>
    </dgm:pt>
    <dgm:pt modelId="{35960FC2-34FE-4726-9139-280939DAE133}" type="parTrans" cxnId="{B0D83F9A-BA64-43FB-9F51-5881AC7E66DC}">
      <dgm:prSet/>
      <dgm:spPr/>
      <dgm:t>
        <a:bodyPr/>
        <a:lstStyle/>
        <a:p>
          <a:endParaRPr lang="en-US"/>
        </a:p>
      </dgm:t>
    </dgm:pt>
    <dgm:pt modelId="{8C6BB1DC-F907-4F13-B5CB-5E1E550F7E5F}" type="sibTrans" cxnId="{B0D83F9A-BA64-43FB-9F51-5881AC7E66DC}">
      <dgm:prSet/>
      <dgm:spPr/>
      <dgm:t>
        <a:bodyPr/>
        <a:lstStyle/>
        <a:p>
          <a:endParaRPr lang="en-US"/>
        </a:p>
      </dgm:t>
    </dgm:pt>
    <dgm:pt modelId="{8E0B7C96-0E6F-4F24-9B8E-D36FDDD5BF3A}">
      <dgm:prSet/>
      <dgm:spPr/>
      <dgm:t>
        <a:bodyPr/>
        <a:lstStyle/>
        <a:p>
          <a:pPr algn="just"/>
          <a:r>
            <a:rPr lang="en-US" b="1">
              <a:latin typeface="Garamond" panose="02020404030301010803" pitchFamily="18" charset="0"/>
            </a:rPr>
            <a:t>Section 2(f)</a:t>
          </a:r>
        </a:p>
      </dgm:t>
    </dgm:pt>
    <dgm:pt modelId="{49A2808F-A435-4D68-BE28-60A0963C5C03}" type="parTrans" cxnId="{E57710FB-81FF-474B-8D6A-F737E5F8C31E}">
      <dgm:prSet/>
      <dgm:spPr/>
      <dgm:t>
        <a:bodyPr/>
        <a:lstStyle/>
        <a:p>
          <a:endParaRPr lang="en-US"/>
        </a:p>
      </dgm:t>
    </dgm:pt>
    <dgm:pt modelId="{EFFFE90F-0819-490C-98D4-E93600200CB7}" type="sibTrans" cxnId="{E57710FB-81FF-474B-8D6A-F737E5F8C31E}">
      <dgm:prSet/>
      <dgm:spPr/>
      <dgm:t>
        <a:bodyPr/>
        <a:lstStyle/>
        <a:p>
          <a:endParaRPr lang="en-US"/>
        </a:p>
      </dgm:t>
    </dgm:pt>
    <dgm:pt modelId="{79299A67-D4E6-4B0F-90EE-61B55AF8DE30}">
      <dgm:prSet/>
      <dgm:spPr/>
      <dgm:t>
        <a:bodyPr/>
        <a:lstStyle/>
        <a:p>
          <a:pPr algn="just"/>
          <a:r>
            <a:rPr lang="en-US" b="1" dirty="0">
              <a:latin typeface="Garamond" panose="02020404030301010803" pitchFamily="18" charset="0"/>
            </a:rPr>
            <a:t>Section 2(xx)</a:t>
          </a:r>
        </a:p>
      </dgm:t>
    </dgm:pt>
    <dgm:pt modelId="{A411DE3E-4A6F-416D-9111-B6733CBAB795}" type="parTrans" cxnId="{36ABE978-A157-4F2E-B076-72CD958D6BB3}">
      <dgm:prSet/>
      <dgm:spPr/>
      <dgm:t>
        <a:bodyPr/>
        <a:lstStyle/>
        <a:p>
          <a:endParaRPr lang="en-US"/>
        </a:p>
      </dgm:t>
    </dgm:pt>
    <dgm:pt modelId="{36408D9B-2367-4FFD-B5B8-8B1035906794}" type="sibTrans" cxnId="{36ABE978-A157-4F2E-B076-72CD958D6BB3}">
      <dgm:prSet/>
      <dgm:spPr/>
      <dgm:t>
        <a:bodyPr/>
        <a:lstStyle/>
        <a:p>
          <a:endParaRPr lang="en-US"/>
        </a:p>
      </dgm:t>
    </dgm:pt>
    <dgm:pt modelId="{D690688D-80A8-4189-A1F6-1A94C72ACF22}">
      <dgm:prSet/>
      <dgm:spPr/>
      <dgm:t>
        <a:bodyPr/>
        <a:lstStyle/>
        <a:p>
          <a:pPr algn="just"/>
          <a:r>
            <a:rPr lang="en-US" b="0" dirty="0">
              <a:latin typeface="Garamond" panose="02020404030301010803" pitchFamily="18" charset="0"/>
            </a:rPr>
            <a:t>Recorded audio songs</a:t>
          </a:r>
        </a:p>
      </dgm:t>
    </dgm:pt>
    <dgm:pt modelId="{BD794D06-1BA9-461D-A57C-894DC157AD1C}" type="parTrans" cxnId="{4D3D0F79-656F-461F-B897-BCB8DDAF1DB0}">
      <dgm:prSet/>
      <dgm:spPr/>
      <dgm:t>
        <a:bodyPr/>
        <a:lstStyle/>
        <a:p>
          <a:endParaRPr lang="en-US"/>
        </a:p>
      </dgm:t>
    </dgm:pt>
    <dgm:pt modelId="{D3B2DF82-70C5-4D02-B875-44B14A39A958}" type="sibTrans" cxnId="{4D3D0F79-656F-461F-B897-BCB8DDAF1DB0}">
      <dgm:prSet/>
      <dgm:spPr/>
      <dgm:t>
        <a:bodyPr/>
        <a:lstStyle/>
        <a:p>
          <a:endParaRPr lang="en-US"/>
        </a:p>
      </dgm:t>
    </dgm:pt>
    <dgm:pt modelId="{800EFE55-695E-4627-8D95-D027E9C0C9DB}">
      <dgm:prSet/>
      <dgm:spPr/>
      <dgm:t>
        <a:bodyPr/>
        <a:lstStyle/>
        <a:p>
          <a:pPr algn="just"/>
          <a:r>
            <a:rPr lang="en-US" b="0" dirty="0">
              <a:latin typeface="Garamond" panose="02020404030301010803" pitchFamily="18" charset="0"/>
            </a:rPr>
            <a:t>Works of visual recordings</a:t>
          </a:r>
        </a:p>
      </dgm:t>
    </dgm:pt>
    <dgm:pt modelId="{00EDB9E9-95B5-4DC9-8604-9D2CFEB155F8}" type="parTrans" cxnId="{6FE289DD-291A-4CA8-B081-3E6653FBE701}">
      <dgm:prSet/>
      <dgm:spPr/>
      <dgm:t>
        <a:bodyPr/>
        <a:lstStyle/>
        <a:p>
          <a:endParaRPr lang="en-US"/>
        </a:p>
      </dgm:t>
    </dgm:pt>
    <dgm:pt modelId="{A091753D-52DA-4723-BC3B-89BDE221FAEB}" type="sibTrans" cxnId="{6FE289DD-291A-4CA8-B081-3E6653FBE701}">
      <dgm:prSet/>
      <dgm:spPr/>
      <dgm:t>
        <a:bodyPr/>
        <a:lstStyle/>
        <a:p>
          <a:endParaRPr lang="en-US"/>
        </a:p>
      </dgm:t>
    </dgm:pt>
    <dgm:pt modelId="{E7C9B8C6-84EE-4DB4-A0FD-5ED9200DF43C}">
      <dgm:prSet/>
      <dgm:spPr/>
      <dgm:t>
        <a:bodyPr/>
        <a:lstStyle/>
        <a:p>
          <a:pPr algn="just"/>
          <a:r>
            <a:rPr lang="en-US" b="0">
              <a:latin typeface="Garamond" panose="02020404030301010803" pitchFamily="18" charset="0"/>
            </a:rPr>
            <a:t>Work of Architecture</a:t>
          </a:r>
          <a:endParaRPr lang="en-US" b="0" dirty="0">
            <a:latin typeface="Garamond" panose="02020404030301010803" pitchFamily="18" charset="0"/>
          </a:endParaRPr>
        </a:p>
      </dgm:t>
    </dgm:pt>
    <dgm:pt modelId="{37F3CD9F-2EE6-4708-8744-35F36B76A76F}" type="parTrans" cxnId="{A6FD0850-2080-4152-B5F4-BC299ABA124A}">
      <dgm:prSet/>
      <dgm:spPr/>
      <dgm:t>
        <a:bodyPr/>
        <a:lstStyle/>
        <a:p>
          <a:endParaRPr lang="en-US"/>
        </a:p>
      </dgm:t>
    </dgm:pt>
    <dgm:pt modelId="{4FF3859F-6617-44A3-AD6D-780BB2D52FE5}" type="sibTrans" cxnId="{A6FD0850-2080-4152-B5F4-BC299ABA124A}">
      <dgm:prSet/>
      <dgm:spPr/>
      <dgm:t>
        <a:bodyPr/>
        <a:lstStyle/>
        <a:p>
          <a:endParaRPr lang="en-US"/>
        </a:p>
      </dgm:t>
    </dgm:pt>
    <dgm:pt modelId="{923BD976-17CD-478B-BB3D-39BE8E55150E}" type="pres">
      <dgm:prSet presAssocID="{2FED02D1-3012-4098-8003-B8E0AEFDA153}" presName="Name0" presStyleCnt="0">
        <dgm:presLayoutVars>
          <dgm:dir/>
          <dgm:animLvl val="lvl"/>
          <dgm:resizeHandles/>
        </dgm:presLayoutVars>
      </dgm:prSet>
      <dgm:spPr/>
    </dgm:pt>
    <dgm:pt modelId="{628178EB-D742-4137-AB86-07FBDBEB0E79}" type="pres">
      <dgm:prSet presAssocID="{9BCD9691-CDE2-40C2-9D5A-D8796C95B3FA}" presName="linNode" presStyleCnt="0"/>
      <dgm:spPr/>
    </dgm:pt>
    <dgm:pt modelId="{857DFB2D-F920-4404-BD59-8ED493088818}" type="pres">
      <dgm:prSet presAssocID="{9BCD9691-CDE2-40C2-9D5A-D8796C95B3FA}" presName="parentShp" presStyleLbl="node1" presStyleIdx="0" presStyleCnt="3">
        <dgm:presLayoutVars>
          <dgm:bulletEnabled val="1"/>
        </dgm:presLayoutVars>
      </dgm:prSet>
      <dgm:spPr/>
    </dgm:pt>
    <dgm:pt modelId="{3287C09C-35DC-426E-ADC8-1246F63C680F}" type="pres">
      <dgm:prSet presAssocID="{9BCD9691-CDE2-40C2-9D5A-D8796C95B3FA}" presName="childShp" presStyleLbl="bgAccFollowNode1" presStyleIdx="0" presStyleCnt="3" custScaleY="144587">
        <dgm:presLayoutVars>
          <dgm:bulletEnabled val="1"/>
        </dgm:presLayoutVars>
      </dgm:prSet>
      <dgm:spPr/>
    </dgm:pt>
    <dgm:pt modelId="{9571EE96-F641-4641-9EF9-B64FB83AFE13}" type="pres">
      <dgm:prSet presAssocID="{7F3EE88F-1899-4F5E-AF92-7BF0022D81D7}" presName="spacing" presStyleCnt="0"/>
      <dgm:spPr/>
    </dgm:pt>
    <dgm:pt modelId="{50A7DA9C-992D-4673-8744-C87152A29065}" type="pres">
      <dgm:prSet presAssocID="{2CAF3F51-BBB8-471A-BDB3-85AB69C754DE}" presName="linNode" presStyleCnt="0"/>
      <dgm:spPr/>
    </dgm:pt>
    <dgm:pt modelId="{8F592B63-7EAF-4164-93E0-7F6200DF6F72}" type="pres">
      <dgm:prSet presAssocID="{2CAF3F51-BBB8-471A-BDB3-85AB69C754DE}" presName="parentShp" presStyleLbl="node1" presStyleIdx="1" presStyleCnt="3">
        <dgm:presLayoutVars>
          <dgm:bulletEnabled val="1"/>
        </dgm:presLayoutVars>
      </dgm:prSet>
      <dgm:spPr/>
    </dgm:pt>
    <dgm:pt modelId="{A1426F74-C2BE-4D63-8C9D-50812522CFA9}" type="pres">
      <dgm:prSet presAssocID="{2CAF3F51-BBB8-471A-BDB3-85AB69C754DE}" presName="childShp" presStyleLbl="bgAccFollowNode1" presStyleIdx="1" presStyleCnt="3">
        <dgm:presLayoutVars>
          <dgm:bulletEnabled val="1"/>
        </dgm:presLayoutVars>
      </dgm:prSet>
      <dgm:spPr/>
    </dgm:pt>
    <dgm:pt modelId="{3BDF1B6C-0396-4433-84B6-89E974536A5D}" type="pres">
      <dgm:prSet presAssocID="{DE57C702-F520-4CF9-9B72-071051C862AD}" presName="spacing" presStyleCnt="0"/>
      <dgm:spPr/>
    </dgm:pt>
    <dgm:pt modelId="{898E5A59-66DD-4BAC-862C-73B0B942F4B9}" type="pres">
      <dgm:prSet presAssocID="{5D8A98EF-F988-4EAA-8F32-AF372DB8EF17}" presName="linNode" presStyleCnt="0"/>
      <dgm:spPr/>
    </dgm:pt>
    <dgm:pt modelId="{EEDADE8F-2206-403C-90A3-AF1D05A417FF}" type="pres">
      <dgm:prSet presAssocID="{5D8A98EF-F988-4EAA-8F32-AF372DB8EF17}" presName="parentShp" presStyleLbl="node1" presStyleIdx="2" presStyleCnt="3">
        <dgm:presLayoutVars>
          <dgm:bulletEnabled val="1"/>
        </dgm:presLayoutVars>
      </dgm:prSet>
      <dgm:spPr/>
    </dgm:pt>
    <dgm:pt modelId="{06A30365-E9D4-4373-9F94-CDCA03CDC705}" type="pres">
      <dgm:prSet presAssocID="{5D8A98EF-F988-4EAA-8F32-AF372DB8EF17}" presName="childShp" presStyleLbl="bgAccFollowNode1" presStyleIdx="2" presStyleCnt="3">
        <dgm:presLayoutVars>
          <dgm:bulletEnabled val="1"/>
        </dgm:presLayoutVars>
      </dgm:prSet>
      <dgm:spPr/>
    </dgm:pt>
  </dgm:ptLst>
  <dgm:cxnLst>
    <dgm:cxn modelId="{A758E60D-A8A1-4287-A243-2EFF8BC80956}" type="presOf" srcId="{C9D4754D-8E0B-457B-A0B7-FF4E24AE07C2}" destId="{3287C09C-35DC-426E-ADC8-1246F63C680F}" srcOrd="0" destOrd="3" presId="urn:microsoft.com/office/officeart/2005/8/layout/vList6"/>
    <dgm:cxn modelId="{BDC1B72F-4ED0-4FDE-A4DA-EF2A8943E42A}" type="presOf" srcId="{800EFE55-695E-4627-8D95-D027E9C0C9DB}" destId="{A1426F74-C2BE-4D63-8C9D-50812522CFA9}" srcOrd="0" destOrd="1" presId="urn:microsoft.com/office/officeart/2005/8/layout/vList6"/>
    <dgm:cxn modelId="{602BB134-67BB-4778-9FC8-B6BAFC0B837F}" srcId="{9BCD9691-CDE2-40C2-9D5A-D8796C95B3FA}" destId="{94E9E782-3F7D-42C5-8AF7-3B8225DD1F8E}" srcOrd="1" destOrd="0" parTransId="{3102942D-9339-4BF4-8CD7-D456074CF7E8}" sibTransId="{DB262720-3693-4F4D-984E-A2EFFC9BEDFB}"/>
    <dgm:cxn modelId="{0E277D5F-6CB2-4418-B864-0F883FE0D512}" type="presOf" srcId="{8E0B7C96-0E6F-4F24-9B8E-D36FDDD5BF3A}" destId="{A1426F74-C2BE-4D63-8C9D-50812522CFA9}" srcOrd="0" destOrd="0" presId="urn:microsoft.com/office/officeart/2005/8/layout/vList6"/>
    <dgm:cxn modelId="{0608F147-5585-4B55-BFA0-EBAA97B0C670}" type="presOf" srcId="{94E9E782-3F7D-42C5-8AF7-3B8225DD1F8E}" destId="{3287C09C-35DC-426E-ADC8-1246F63C680F}" srcOrd="0" destOrd="1" presId="urn:microsoft.com/office/officeart/2005/8/layout/vList6"/>
    <dgm:cxn modelId="{1A60A669-FC77-4B69-AE3D-CDE081DE35F3}" srcId="{2FED02D1-3012-4098-8003-B8E0AEFDA153}" destId="{5D8A98EF-F988-4EAA-8F32-AF372DB8EF17}" srcOrd="2" destOrd="0" parTransId="{F2060D2B-BE09-4AE4-B09F-138E25DB8B8B}" sibTransId="{76771610-0EFF-4F83-AE48-7C504732BC98}"/>
    <dgm:cxn modelId="{A6FD0850-2080-4152-B5F4-BC299ABA124A}" srcId="{9BCD9691-CDE2-40C2-9D5A-D8796C95B3FA}" destId="{E7C9B8C6-84EE-4DB4-A0FD-5ED9200DF43C}" srcOrd="4" destOrd="0" parTransId="{37F3CD9F-2EE6-4708-8744-35F36B76A76F}" sibTransId="{4FF3859F-6617-44A3-AD6D-780BB2D52FE5}"/>
    <dgm:cxn modelId="{9478F457-1C5F-4029-8919-7414B7E0A6B0}" type="presOf" srcId="{2CAF3F51-BBB8-471A-BDB3-85AB69C754DE}" destId="{8F592B63-7EAF-4164-93E0-7F6200DF6F72}" srcOrd="0" destOrd="0" presId="urn:microsoft.com/office/officeart/2005/8/layout/vList6"/>
    <dgm:cxn modelId="{A815CD78-A13D-49A7-964A-5341E6D031DC}" type="presOf" srcId="{EEBEC3E5-B7E0-4578-BAAF-783451C19904}" destId="{3287C09C-35DC-426E-ADC8-1246F63C680F}" srcOrd="0" destOrd="0" presId="urn:microsoft.com/office/officeart/2005/8/layout/vList6"/>
    <dgm:cxn modelId="{36ABE978-A157-4F2E-B076-72CD958D6BB3}" srcId="{5D8A98EF-F988-4EAA-8F32-AF372DB8EF17}" destId="{79299A67-D4E6-4B0F-90EE-61B55AF8DE30}" srcOrd="0" destOrd="0" parTransId="{A411DE3E-4A6F-416D-9111-B6733CBAB795}" sibTransId="{36408D9B-2367-4FFD-B5B8-8B1035906794}"/>
    <dgm:cxn modelId="{4D3D0F79-656F-461F-B897-BCB8DDAF1DB0}" srcId="{5D8A98EF-F988-4EAA-8F32-AF372DB8EF17}" destId="{D690688D-80A8-4189-A1F6-1A94C72ACF22}" srcOrd="1" destOrd="0" parTransId="{BD794D06-1BA9-461D-A57C-894DC157AD1C}" sibTransId="{D3B2DF82-70C5-4D02-B875-44B14A39A958}"/>
    <dgm:cxn modelId="{0DC7058C-FDBE-4DB5-8A49-C0BDE51D7F3B}" type="presOf" srcId="{D690688D-80A8-4189-A1F6-1A94C72ACF22}" destId="{06A30365-E9D4-4373-9F94-CDCA03CDC705}" srcOrd="0" destOrd="1" presId="urn:microsoft.com/office/officeart/2005/8/layout/vList6"/>
    <dgm:cxn modelId="{7B515D94-0A9E-4A31-8407-DCEF8156FF90}" srcId="{2FED02D1-3012-4098-8003-B8E0AEFDA153}" destId="{2CAF3F51-BBB8-471A-BDB3-85AB69C754DE}" srcOrd="1" destOrd="0" parTransId="{AD014110-D584-4E35-BBDA-3C1816D78301}" sibTransId="{DE57C702-F520-4CF9-9B72-071051C862AD}"/>
    <dgm:cxn modelId="{B0D83F9A-BA64-43FB-9F51-5881AC7E66DC}" srcId="{9BCD9691-CDE2-40C2-9D5A-D8796C95B3FA}" destId="{C9D4754D-8E0B-457B-A0B7-FF4E24AE07C2}" srcOrd="3" destOrd="0" parTransId="{35960FC2-34FE-4726-9139-280939DAE133}" sibTransId="{8C6BB1DC-F907-4F13-B5CB-5E1E550F7E5F}"/>
    <dgm:cxn modelId="{80DD0BAF-6D7F-44A6-B970-6FC3F4F7FE8C}" type="presOf" srcId="{E7C9B8C6-84EE-4DB4-A0FD-5ED9200DF43C}" destId="{3287C09C-35DC-426E-ADC8-1246F63C680F}" srcOrd="0" destOrd="4" presId="urn:microsoft.com/office/officeart/2005/8/layout/vList6"/>
    <dgm:cxn modelId="{6FE289DD-291A-4CA8-B081-3E6653FBE701}" srcId="{2CAF3F51-BBB8-471A-BDB3-85AB69C754DE}" destId="{800EFE55-695E-4627-8D95-D027E9C0C9DB}" srcOrd="1" destOrd="0" parTransId="{00EDB9E9-95B5-4DC9-8604-9D2CFEB155F8}" sibTransId="{A091753D-52DA-4723-BC3B-89BDE221FAEB}"/>
    <dgm:cxn modelId="{44FD1BDE-2341-46A4-BEB7-191D2584DC8C}" srcId="{2FED02D1-3012-4098-8003-B8E0AEFDA153}" destId="{9BCD9691-CDE2-40C2-9D5A-D8796C95B3FA}" srcOrd="0" destOrd="0" parTransId="{630D180E-0496-4E0B-8F66-41DE16ACFE09}" sibTransId="{7F3EE88F-1899-4F5E-AF92-7BF0022D81D7}"/>
    <dgm:cxn modelId="{A46843E0-A682-4510-AE31-0123CE1A87C4}" type="presOf" srcId="{2FED02D1-3012-4098-8003-B8E0AEFDA153}" destId="{923BD976-17CD-478B-BB3D-39BE8E55150E}" srcOrd="0" destOrd="0" presId="urn:microsoft.com/office/officeart/2005/8/layout/vList6"/>
    <dgm:cxn modelId="{217925E1-11E5-4DAF-8A28-B26C77F98D8D}" type="presOf" srcId="{79299A67-D4E6-4B0F-90EE-61B55AF8DE30}" destId="{06A30365-E9D4-4373-9F94-CDCA03CDC705}" srcOrd="0" destOrd="0" presId="urn:microsoft.com/office/officeart/2005/8/layout/vList6"/>
    <dgm:cxn modelId="{79A3A1EC-73EA-48AF-946A-CAEFFD3C7E33}" srcId="{9BCD9691-CDE2-40C2-9D5A-D8796C95B3FA}" destId="{BAA566FA-E272-49F2-A904-31B8530C147F}" srcOrd="2" destOrd="0" parTransId="{3A699AE7-C8EB-40E9-8442-5B678EA3F34A}" sibTransId="{8213D4F7-D01F-48FF-85FA-5553CCE25C50}"/>
    <dgm:cxn modelId="{0B5AB2F4-29D3-42A2-92FD-0145FE83B3FF}" type="presOf" srcId="{BAA566FA-E272-49F2-A904-31B8530C147F}" destId="{3287C09C-35DC-426E-ADC8-1246F63C680F}" srcOrd="0" destOrd="2" presId="urn:microsoft.com/office/officeart/2005/8/layout/vList6"/>
    <dgm:cxn modelId="{8D997AF8-4C67-4B73-B66F-E4A9AA9D0328}" type="presOf" srcId="{9BCD9691-CDE2-40C2-9D5A-D8796C95B3FA}" destId="{857DFB2D-F920-4404-BD59-8ED493088818}" srcOrd="0" destOrd="0" presId="urn:microsoft.com/office/officeart/2005/8/layout/vList6"/>
    <dgm:cxn modelId="{D14E69F9-B694-4F65-8D1B-9DEAB9661A47}" srcId="{9BCD9691-CDE2-40C2-9D5A-D8796C95B3FA}" destId="{EEBEC3E5-B7E0-4578-BAAF-783451C19904}" srcOrd="0" destOrd="0" parTransId="{8A2D0D68-AEDC-42FC-8C95-AE6B5F71897C}" sibTransId="{BBADC37C-1A05-44C4-9432-E91DDAB73585}"/>
    <dgm:cxn modelId="{E57710FB-81FF-474B-8D6A-F737E5F8C31E}" srcId="{2CAF3F51-BBB8-471A-BDB3-85AB69C754DE}" destId="{8E0B7C96-0E6F-4F24-9B8E-D36FDDD5BF3A}" srcOrd="0" destOrd="0" parTransId="{49A2808F-A435-4D68-BE28-60A0963C5C03}" sibTransId="{EFFFE90F-0819-490C-98D4-E93600200CB7}"/>
    <dgm:cxn modelId="{545FE6FF-94D8-4A17-9044-BEDE7FC4A158}" type="presOf" srcId="{5D8A98EF-F988-4EAA-8F32-AF372DB8EF17}" destId="{EEDADE8F-2206-403C-90A3-AF1D05A417FF}" srcOrd="0" destOrd="0" presId="urn:microsoft.com/office/officeart/2005/8/layout/vList6"/>
    <dgm:cxn modelId="{D06F9608-E0B9-4E78-BBD4-78ACBD726370}" type="presParOf" srcId="{923BD976-17CD-478B-BB3D-39BE8E55150E}" destId="{628178EB-D742-4137-AB86-07FBDBEB0E79}" srcOrd="0" destOrd="0" presId="urn:microsoft.com/office/officeart/2005/8/layout/vList6"/>
    <dgm:cxn modelId="{2BAE3B34-09D1-4EE8-8A79-595AF13A2A74}" type="presParOf" srcId="{628178EB-D742-4137-AB86-07FBDBEB0E79}" destId="{857DFB2D-F920-4404-BD59-8ED493088818}" srcOrd="0" destOrd="0" presId="urn:microsoft.com/office/officeart/2005/8/layout/vList6"/>
    <dgm:cxn modelId="{28196DAE-3904-49F8-B9A5-6D4E2FBC7AC0}" type="presParOf" srcId="{628178EB-D742-4137-AB86-07FBDBEB0E79}" destId="{3287C09C-35DC-426E-ADC8-1246F63C680F}" srcOrd="1" destOrd="0" presId="urn:microsoft.com/office/officeart/2005/8/layout/vList6"/>
    <dgm:cxn modelId="{E0BB464A-320E-4850-82D2-0E0DC59942FD}" type="presParOf" srcId="{923BD976-17CD-478B-BB3D-39BE8E55150E}" destId="{9571EE96-F641-4641-9EF9-B64FB83AFE13}" srcOrd="1" destOrd="0" presId="urn:microsoft.com/office/officeart/2005/8/layout/vList6"/>
    <dgm:cxn modelId="{DC90D961-37D2-4945-9F34-FCC0048B3C2F}" type="presParOf" srcId="{923BD976-17CD-478B-BB3D-39BE8E55150E}" destId="{50A7DA9C-992D-4673-8744-C87152A29065}" srcOrd="2" destOrd="0" presId="urn:microsoft.com/office/officeart/2005/8/layout/vList6"/>
    <dgm:cxn modelId="{89CB7F43-B209-4A4E-A469-545D79553BF6}" type="presParOf" srcId="{50A7DA9C-992D-4673-8744-C87152A29065}" destId="{8F592B63-7EAF-4164-93E0-7F6200DF6F72}" srcOrd="0" destOrd="0" presId="urn:microsoft.com/office/officeart/2005/8/layout/vList6"/>
    <dgm:cxn modelId="{C47E6FDD-49D2-4468-AC1E-6F38BB9D8144}" type="presParOf" srcId="{50A7DA9C-992D-4673-8744-C87152A29065}" destId="{A1426F74-C2BE-4D63-8C9D-50812522CFA9}" srcOrd="1" destOrd="0" presId="urn:microsoft.com/office/officeart/2005/8/layout/vList6"/>
    <dgm:cxn modelId="{6224F996-F470-48BA-91DA-28E911491853}" type="presParOf" srcId="{923BD976-17CD-478B-BB3D-39BE8E55150E}" destId="{3BDF1B6C-0396-4433-84B6-89E974536A5D}" srcOrd="3" destOrd="0" presId="urn:microsoft.com/office/officeart/2005/8/layout/vList6"/>
    <dgm:cxn modelId="{4AE775DC-B57F-469C-A56B-774D812BE6E3}" type="presParOf" srcId="{923BD976-17CD-478B-BB3D-39BE8E55150E}" destId="{898E5A59-66DD-4BAC-862C-73B0B942F4B9}" srcOrd="4" destOrd="0" presId="urn:microsoft.com/office/officeart/2005/8/layout/vList6"/>
    <dgm:cxn modelId="{E6A3F912-F424-41DB-BE57-BC773084B5C7}" type="presParOf" srcId="{898E5A59-66DD-4BAC-862C-73B0B942F4B9}" destId="{EEDADE8F-2206-403C-90A3-AF1D05A417FF}" srcOrd="0" destOrd="0" presId="urn:microsoft.com/office/officeart/2005/8/layout/vList6"/>
    <dgm:cxn modelId="{2B12045E-FAF4-4B93-9A92-215FED0C4585}" type="presParOf" srcId="{898E5A59-66DD-4BAC-862C-73B0B942F4B9}" destId="{06A30365-E9D4-4373-9F94-CDCA03CDC70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E1F235-CEFD-4712-8F11-B35A513C3791}" type="doc">
      <dgm:prSet loTypeId="urn:microsoft.com/office/officeart/2005/8/layout/vList5" loCatId="list" qsTypeId="urn:microsoft.com/office/officeart/2005/8/quickstyle/simple2" qsCatId="simple" csTypeId="urn:microsoft.com/office/officeart/2005/8/colors/accent4_2" csCatId="accent4" phldr="1"/>
      <dgm:spPr/>
      <dgm:t>
        <a:bodyPr/>
        <a:lstStyle/>
        <a:p>
          <a:endParaRPr lang="en-IN"/>
        </a:p>
      </dgm:t>
    </dgm:pt>
    <dgm:pt modelId="{7276F151-D1E5-4E46-8245-2E163ADB63F0}">
      <dgm:prSet custT="1"/>
      <dgm:spPr/>
      <dgm:t>
        <a:bodyPr/>
        <a:lstStyle/>
        <a:p>
          <a:r>
            <a:rPr lang="en-IN" sz="4000" b="1" u="none" dirty="0">
              <a:latin typeface="Garamond" panose="02020404030301010803" pitchFamily="18" charset="0"/>
            </a:rPr>
            <a:t>Original works- Author is the first owner</a:t>
          </a:r>
        </a:p>
      </dgm:t>
    </dgm:pt>
    <dgm:pt modelId="{F15AB378-0126-474E-8FA4-0A7A70D592F1}" type="parTrans" cxnId="{DFAC3A4D-A087-4FC8-B92E-2FEBD9075C72}">
      <dgm:prSet/>
      <dgm:spPr/>
      <dgm:t>
        <a:bodyPr/>
        <a:lstStyle/>
        <a:p>
          <a:endParaRPr lang="en-IN"/>
        </a:p>
      </dgm:t>
    </dgm:pt>
    <dgm:pt modelId="{EAB42B54-FBEC-4A86-93F3-4AF7F5C4D87B}" type="sibTrans" cxnId="{DFAC3A4D-A087-4FC8-B92E-2FEBD9075C72}">
      <dgm:prSet/>
      <dgm:spPr/>
      <dgm:t>
        <a:bodyPr/>
        <a:lstStyle/>
        <a:p>
          <a:endParaRPr lang="en-IN"/>
        </a:p>
      </dgm:t>
    </dgm:pt>
    <dgm:pt modelId="{E274DB88-A397-423B-A2B1-DE8E9B43E074}">
      <dgm:prSet custT="1"/>
      <dgm:spPr/>
      <dgm:t>
        <a:bodyPr/>
        <a:lstStyle/>
        <a:p>
          <a:r>
            <a:rPr lang="en-IN" sz="2800" b="1" dirty="0">
              <a:latin typeface="Garamond" panose="02020404030301010803" pitchFamily="18" charset="0"/>
            </a:rPr>
            <a:t>Literary work (including computer programs)- </a:t>
          </a:r>
          <a:r>
            <a:rPr lang="en-IN" sz="2800" dirty="0">
              <a:latin typeface="Garamond" panose="02020404030301010803" pitchFamily="18" charset="0"/>
            </a:rPr>
            <a:t>Author</a:t>
          </a:r>
        </a:p>
      </dgm:t>
    </dgm:pt>
    <dgm:pt modelId="{1B3E5EF5-7EDD-48F0-99A3-5458854C56FF}" type="parTrans" cxnId="{B3687CC1-730B-4A96-9C33-67BA75255B56}">
      <dgm:prSet/>
      <dgm:spPr/>
      <dgm:t>
        <a:bodyPr/>
        <a:lstStyle/>
        <a:p>
          <a:endParaRPr lang="en-IN"/>
        </a:p>
      </dgm:t>
    </dgm:pt>
    <dgm:pt modelId="{2A04C2F0-2610-4EF9-9817-774A310C38E6}" type="sibTrans" cxnId="{B3687CC1-730B-4A96-9C33-67BA75255B56}">
      <dgm:prSet/>
      <dgm:spPr/>
      <dgm:t>
        <a:bodyPr/>
        <a:lstStyle/>
        <a:p>
          <a:endParaRPr lang="en-IN"/>
        </a:p>
      </dgm:t>
    </dgm:pt>
    <dgm:pt modelId="{94291FF7-35B7-4A5D-80B6-10A3E0DF1AAB}">
      <dgm:prSet custT="1"/>
      <dgm:spPr/>
      <dgm:t>
        <a:bodyPr/>
        <a:lstStyle/>
        <a:p>
          <a:r>
            <a:rPr lang="en-IN" sz="2800" b="1" dirty="0">
              <a:latin typeface="Garamond" panose="02020404030301010803" pitchFamily="18" charset="0"/>
            </a:rPr>
            <a:t>Dramatic work </a:t>
          </a:r>
          <a:r>
            <a:rPr lang="en-IN" sz="2800" dirty="0">
              <a:latin typeface="Garamond" panose="02020404030301010803" pitchFamily="18" charset="0"/>
            </a:rPr>
            <a:t>– Author</a:t>
          </a:r>
        </a:p>
      </dgm:t>
    </dgm:pt>
    <dgm:pt modelId="{DB6C0D7D-BE6C-438D-B616-5C8911CB0723}" type="parTrans" cxnId="{1FE73A0F-C214-4C46-9952-6B1E5D287132}">
      <dgm:prSet/>
      <dgm:spPr/>
      <dgm:t>
        <a:bodyPr/>
        <a:lstStyle/>
        <a:p>
          <a:endParaRPr lang="en-IN"/>
        </a:p>
      </dgm:t>
    </dgm:pt>
    <dgm:pt modelId="{5201435C-756A-47DC-B7E9-0609FE16D1CD}" type="sibTrans" cxnId="{1FE73A0F-C214-4C46-9952-6B1E5D287132}">
      <dgm:prSet/>
      <dgm:spPr/>
      <dgm:t>
        <a:bodyPr/>
        <a:lstStyle/>
        <a:p>
          <a:endParaRPr lang="en-IN"/>
        </a:p>
      </dgm:t>
    </dgm:pt>
    <dgm:pt modelId="{4BEE162A-8EEE-4E6D-A665-775E76B9C2C5}">
      <dgm:prSet custT="1"/>
      <dgm:spPr/>
      <dgm:t>
        <a:bodyPr/>
        <a:lstStyle/>
        <a:p>
          <a:r>
            <a:rPr lang="en-IN" sz="2800" b="1" dirty="0">
              <a:latin typeface="Garamond" panose="02020404030301010803" pitchFamily="18" charset="0"/>
            </a:rPr>
            <a:t>Musical work </a:t>
          </a:r>
          <a:r>
            <a:rPr lang="en-IN" sz="2800" dirty="0">
              <a:latin typeface="Garamond" panose="02020404030301010803" pitchFamily="18" charset="0"/>
            </a:rPr>
            <a:t>– Composer</a:t>
          </a:r>
        </a:p>
      </dgm:t>
    </dgm:pt>
    <dgm:pt modelId="{1F5AD552-79E2-44EB-96B0-D58279E8BE89}" type="parTrans" cxnId="{85223812-33A8-4BA3-B84D-6E247D2007F3}">
      <dgm:prSet/>
      <dgm:spPr/>
      <dgm:t>
        <a:bodyPr/>
        <a:lstStyle/>
        <a:p>
          <a:endParaRPr lang="en-IN"/>
        </a:p>
      </dgm:t>
    </dgm:pt>
    <dgm:pt modelId="{96890F3E-7FB6-49C4-847A-B5E0AD9873D9}" type="sibTrans" cxnId="{85223812-33A8-4BA3-B84D-6E247D2007F3}">
      <dgm:prSet/>
      <dgm:spPr/>
      <dgm:t>
        <a:bodyPr/>
        <a:lstStyle/>
        <a:p>
          <a:endParaRPr lang="en-IN"/>
        </a:p>
      </dgm:t>
    </dgm:pt>
    <dgm:pt modelId="{EC26F9D5-2430-49E6-BB95-116F57A5679B}">
      <dgm:prSet custT="1"/>
      <dgm:spPr/>
      <dgm:t>
        <a:bodyPr/>
        <a:lstStyle/>
        <a:p>
          <a:r>
            <a:rPr lang="en-IN" sz="2800" b="1" dirty="0">
              <a:latin typeface="Garamond" panose="02020404030301010803" pitchFamily="18" charset="0"/>
            </a:rPr>
            <a:t>Artistic work- </a:t>
          </a:r>
          <a:r>
            <a:rPr lang="en-IN" sz="2800" dirty="0">
              <a:latin typeface="Garamond" panose="02020404030301010803" pitchFamily="18" charset="0"/>
            </a:rPr>
            <a:t>Artist</a:t>
          </a:r>
        </a:p>
      </dgm:t>
    </dgm:pt>
    <dgm:pt modelId="{3AE78F4B-21CD-4E0E-9015-A6ED8B23591E}" type="parTrans" cxnId="{55F52E9B-CC7E-4FF4-B0BD-55BB3B02D472}">
      <dgm:prSet/>
      <dgm:spPr/>
      <dgm:t>
        <a:bodyPr/>
        <a:lstStyle/>
        <a:p>
          <a:endParaRPr lang="en-IN"/>
        </a:p>
      </dgm:t>
    </dgm:pt>
    <dgm:pt modelId="{6195F149-C3E8-4142-BCAE-F62212FC41A6}" type="sibTrans" cxnId="{55F52E9B-CC7E-4FF4-B0BD-55BB3B02D472}">
      <dgm:prSet/>
      <dgm:spPr/>
      <dgm:t>
        <a:bodyPr/>
        <a:lstStyle/>
        <a:p>
          <a:endParaRPr lang="en-IN"/>
        </a:p>
      </dgm:t>
    </dgm:pt>
    <dgm:pt modelId="{8094254F-E920-4251-9E2C-3B3FB4504F9D}">
      <dgm:prSet custT="1"/>
      <dgm:spPr/>
      <dgm:t>
        <a:bodyPr/>
        <a:lstStyle/>
        <a:p>
          <a:r>
            <a:rPr lang="en-IN" sz="2800" b="1" dirty="0">
              <a:latin typeface="Garamond" panose="02020404030301010803" pitchFamily="18" charset="0"/>
            </a:rPr>
            <a:t>Photograph</a:t>
          </a:r>
          <a:r>
            <a:rPr lang="en-IN" sz="2800" dirty="0">
              <a:latin typeface="Garamond" panose="02020404030301010803" pitchFamily="18" charset="0"/>
            </a:rPr>
            <a:t>- Photographer</a:t>
          </a:r>
        </a:p>
      </dgm:t>
    </dgm:pt>
    <dgm:pt modelId="{A260CE84-9374-41D6-BC98-A4EA6E722F54}" type="parTrans" cxnId="{59CA0DAD-AB28-47CD-AAAB-5A7B8FA46440}">
      <dgm:prSet/>
      <dgm:spPr/>
      <dgm:t>
        <a:bodyPr/>
        <a:lstStyle/>
        <a:p>
          <a:endParaRPr lang="en-IN"/>
        </a:p>
      </dgm:t>
    </dgm:pt>
    <dgm:pt modelId="{A5B1EAB2-FF86-485A-A1BB-473B8E63DE5C}" type="sibTrans" cxnId="{59CA0DAD-AB28-47CD-AAAB-5A7B8FA46440}">
      <dgm:prSet/>
      <dgm:spPr/>
      <dgm:t>
        <a:bodyPr/>
        <a:lstStyle/>
        <a:p>
          <a:endParaRPr lang="en-IN"/>
        </a:p>
      </dgm:t>
    </dgm:pt>
    <dgm:pt modelId="{0EA94AEE-EFFA-416F-9213-E29346867FEE}" type="pres">
      <dgm:prSet presAssocID="{A5E1F235-CEFD-4712-8F11-B35A513C3791}" presName="Name0" presStyleCnt="0">
        <dgm:presLayoutVars>
          <dgm:dir/>
          <dgm:animLvl val="lvl"/>
          <dgm:resizeHandles val="exact"/>
        </dgm:presLayoutVars>
      </dgm:prSet>
      <dgm:spPr/>
    </dgm:pt>
    <dgm:pt modelId="{11BB7478-DAF1-4C2A-B82B-8BE4AC8AE1FB}" type="pres">
      <dgm:prSet presAssocID="{7276F151-D1E5-4E46-8245-2E163ADB63F0}" presName="linNode" presStyleCnt="0"/>
      <dgm:spPr/>
    </dgm:pt>
    <dgm:pt modelId="{01E29E57-A399-4234-B8FA-DDB0FE45DE7D}" type="pres">
      <dgm:prSet presAssocID="{7276F151-D1E5-4E46-8245-2E163ADB63F0}" presName="parentText" presStyleLbl="node1" presStyleIdx="0" presStyleCnt="1">
        <dgm:presLayoutVars>
          <dgm:chMax val="1"/>
          <dgm:bulletEnabled val="1"/>
        </dgm:presLayoutVars>
      </dgm:prSet>
      <dgm:spPr/>
    </dgm:pt>
    <dgm:pt modelId="{DD99DFF9-9969-42C4-ACCA-CAC89A1EE05D}" type="pres">
      <dgm:prSet presAssocID="{7276F151-D1E5-4E46-8245-2E163ADB63F0}" presName="descendantText" presStyleLbl="alignAccFollowNode1" presStyleIdx="0" presStyleCnt="1" custScaleX="105638" custScaleY="115764">
        <dgm:presLayoutVars>
          <dgm:bulletEnabled val="1"/>
        </dgm:presLayoutVars>
      </dgm:prSet>
      <dgm:spPr/>
    </dgm:pt>
  </dgm:ptLst>
  <dgm:cxnLst>
    <dgm:cxn modelId="{C8AB9408-948F-4464-B41F-CC86E1EA6085}" type="presOf" srcId="{EC26F9D5-2430-49E6-BB95-116F57A5679B}" destId="{DD99DFF9-9969-42C4-ACCA-CAC89A1EE05D}" srcOrd="0" destOrd="3" presId="urn:microsoft.com/office/officeart/2005/8/layout/vList5"/>
    <dgm:cxn modelId="{1FE73A0F-C214-4C46-9952-6B1E5D287132}" srcId="{7276F151-D1E5-4E46-8245-2E163ADB63F0}" destId="{94291FF7-35B7-4A5D-80B6-10A3E0DF1AAB}" srcOrd="1" destOrd="0" parTransId="{DB6C0D7D-BE6C-438D-B616-5C8911CB0723}" sibTransId="{5201435C-756A-47DC-B7E9-0609FE16D1CD}"/>
    <dgm:cxn modelId="{85223812-33A8-4BA3-B84D-6E247D2007F3}" srcId="{7276F151-D1E5-4E46-8245-2E163ADB63F0}" destId="{4BEE162A-8EEE-4E6D-A665-775E76B9C2C5}" srcOrd="2" destOrd="0" parTransId="{1F5AD552-79E2-44EB-96B0-D58279E8BE89}" sibTransId="{96890F3E-7FB6-49C4-847A-B5E0AD9873D9}"/>
    <dgm:cxn modelId="{D6BEC45F-39C0-45D5-87C2-7118B3A609BB}" type="presOf" srcId="{7276F151-D1E5-4E46-8245-2E163ADB63F0}" destId="{01E29E57-A399-4234-B8FA-DDB0FE45DE7D}" srcOrd="0" destOrd="0" presId="urn:microsoft.com/office/officeart/2005/8/layout/vList5"/>
    <dgm:cxn modelId="{E051EB41-1AA2-464B-A54D-377C1EB562E7}" type="presOf" srcId="{E274DB88-A397-423B-A2B1-DE8E9B43E074}" destId="{DD99DFF9-9969-42C4-ACCA-CAC89A1EE05D}" srcOrd="0" destOrd="0" presId="urn:microsoft.com/office/officeart/2005/8/layout/vList5"/>
    <dgm:cxn modelId="{A211106D-2C3C-4E65-986D-D68559A3AB09}" type="presOf" srcId="{94291FF7-35B7-4A5D-80B6-10A3E0DF1AAB}" destId="{DD99DFF9-9969-42C4-ACCA-CAC89A1EE05D}" srcOrd="0" destOrd="1" presId="urn:microsoft.com/office/officeart/2005/8/layout/vList5"/>
    <dgm:cxn modelId="{DFAC3A4D-A087-4FC8-B92E-2FEBD9075C72}" srcId="{A5E1F235-CEFD-4712-8F11-B35A513C3791}" destId="{7276F151-D1E5-4E46-8245-2E163ADB63F0}" srcOrd="0" destOrd="0" parTransId="{F15AB378-0126-474E-8FA4-0A7A70D592F1}" sibTransId="{EAB42B54-FBEC-4A86-93F3-4AF7F5C4D87B}"/>
    <dgm:cxn modelId="{2DA1B15A-A4B8-4021-B8A5-ECC95A6C6367}" type="presOf" srcId="{4BEE162A-8EEE-4E6D-A665-775E76B9C2C5}" destId="{DD99DFF9-9969-42C4-ACCA-CAC89A1EE05D}" srcOrd="0" destOrd="2" presId="urn:microsoft.com/office/officeart/2005/8/layout/vList5"/>
    <dgm:cxn modelId="{55F52E9B-CC7E-4FF4-B0BD-55BB3B02D472}" srcId="{7276F151-D1E5-4E46-8245-2E163ADB63F0}" destId="{EC26F9D5-2430-49E6-BB95-116F57A5679B}" srcOrd="3" destOrd="0" parTransId="{3AE78F4B-21CD-4E0E-9015-A6ED8B23591E}" sibTransId="{6195F149-C3E8-4142-BCAE-F62212FC41A6}"/>
    <dgm:cxn modelId="{59CA0DAD-AB28-47CD-AAAB-5A7B8FA46440}" srcId="{7276F151-D1E5-4E46-8245-2E163ADB63F0}" destId="{8094254F-E920-4251-9E2C-3B3FB4504F9D}" srcOrd="4" destOrd="0" parTransId="{A260CE84-9374-41D6-BC98-A4EA6E722F54}" sibTransId="{A5B1EAB2-FF86-485A-A1BB-473B8E63DE5C}"/>
    <dgm:cxn modelId="{3110CFB3-11A0-4E5D-808E-B63CD48251C9}" type="presOf" srcId="{8094254F-E920-4251-9E2C-3B3FB4504F9D}" destId="{DD99DFF9-9969-42C4-ACCA-CAC89A1EE05D}" srcOrd="0" destOrd="4" presId="urn:microsoft.com/office/officeart/2005/8/layout/vList5"/>
    <dgm:cxn modelId="{EC89BBBA-BC93-4C17-B7DF-058680DECC84}" type="presOf" srcId="{A5E1F235-CEFD-4712-8F11-B35A513C3791}" destId="{0EA94AEE-EFFA-416F-9213-E29346867FEE}" srcOrd="0" destOrd="0" presId="urn:microsoft.com/office/officeart/2005/8/layout/vList5"/>
    <dgm:cxn modelId="{B3687CC1-730B-4A96-9C33-67BA75255B56}" srcId="{7276F151-D1E5-4E46-8245-2E163ADB63F0}" destId="{E274DB88-A397-423B-A2B1-DE8E9B43E074}" srcOrd="0" destOrd="0" parTransId="{1B3E5EF5-7EDD-48F0-99A3-5458854C56FF}" sibTransId="{2A04C2F0-2610-4EF9-9817-774A310C38E6}"/>
    <dgm:cxn modelId="{D84A9E2F-2D33-4AB4-96D4-9E7864FDD431}" type="presParOf" srcId="{0EA94AEE-EFFA-416F-9213-E29346867FEE}" destId="{11BB7478-DAF1-4C2A-B82B-8BE4AC8AE1FB}" srcOrd="0" destOrd="0" presId="urn:microsoft.com/office/officeart/2005/8/layout/vList5"/>
    <dgm:cxn modelId="{D2AC8347-6C61-437D-858B-82412DA8585C}" type="presParOf" srcId="{11BB7478-DAF1-4C2A-B82B-8BE4AC8AE1FB}" destId="{01E29E57-A399-4234-B8FA-DDB0FE45DE7D}" srcOrd="0" destOrd="0" presId="urn:microsoft.com/office/officeart/2005/8/layout/vList5"/>
    <dgm:cxn modelId="{03023356-511B-452B-B639-7422F57C9635}" type="presParOf" srcId="{11BB7478-DAF1-4C2A-B82B-8BE4AC8AE1FB}" destId="{DD99DFF9-9969-42C4-ACCA-CAC89A1EE05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E1F235-CEFD-4712-8F11-B35A513C3791}" type="doc">
      <dgm:prSet loTypeId="urn:microsoft.com/office/officeart/2005/8/layout/vList5" loCatId="list" qsTypeId="urn:microsoft.com/office/officeart/2005/8/quickstyle/simple2" qsCatId="simple" csTypeId="urn:microsoft.com/office/officeart/2005/8/colors/accent4_2" csCatId="accent4" phldr="1"/>
      <dgm:spPr/>
      <dgm:t>
        <a:bodyPr/>
        <a:lstStyle/>
        <a:p>
          <a:endParaRPr lang="en-IN"/>
        </a:p>
      </dgm:t>
    </dgm:pt>
    <dgm:pt modelId="{7276F151-D1E5-4E46-8245-2E163ADB63F0}">
      <dgm:prSet custT="1"/>
      <dgm:spPr/>
      <dgm:t>
        <a:bodyPr/>
        <a:lstStyle/>
        <a:p>
          <a:r>
            <a:rPr lang="en-IN" sz="4000" b="1" u="none" dirty="0">
              <a:latin typeface="Garamond" panose="02020404030301010803" pitchFamily="18" charset="0"/>
            </a:rPr>
            <a:t>Other kinds of work</a:t>
          </a:r>
        </a:p>
      </dgm:t>
    </dgm:pt>
    <dgm:pt modelId="{F15AB378-0126-474E-8FA4-0A7A70D592F1}" type="parTrans" cxnId="{DFAC3A4D-A087-4FC8-B92E-2FEBD9075C72}">
      <dgm:prSet/>
      <dgm:spPr/>
      <dgm:t>
        <a:bodyPr/>
        <a:lstStyle/>
        <a:p>
          <a:endParaRPr lang="en-IN"/>
        </a:p>
      </dgm:t>
    </dgm:pt>
    <dgm:pt modelId="{EAB42B54-FBEC-4A86-93F3-4AF7F5C4D87B}" type="sibTrans" cxnId="{DFAC3A4D-A087-4FC8-B92E-2FEBD9075C72}">
      <dgm:prSet/>
      <dgm:spPr/>
      <dgm:t>
        <a:bodyPr/>
        <a:lstStyle/>
        <a:p>
          <a:endParaRPr lang="en-IN"/>
        </a:p>
      </dgm:t>
    </dgm:pt>
    <dgm:pt modelId="{E274DB88-A397-423B-A2B1-DE8E9B43E074}">
      <dgm:prSet custT="1"/>
      <dgm:spPr/>
      <dgm:t>
        <a:bodyPr/>
        <a:lstStyle/>
        <a:p>
          <a:r>
            <a:rPr lang="en-IN" sz="2600" b="1" dirty="0">
              <a:latin typeface="Garamond" panose="02020404030301010803" pitchFamily="18" charset="0"/>
            </a:rPr>
            <a:t>Derivative works </a:t>
          </a:r>
          <a:r>
            <a:rPr lang="en-IN" sz="2600" dirty="0">
              <a:latin typeface="Garamond" panose="02020404030301010803" pitchFamily="18" charset="0"/>
            </a:rPr>
            <a:t>(Cinematograph film, Sound recording) - Producer</a:t>
          </a:r>
        </a:p>
      </dgm:t>
    </dgm:pt>
    <dgm:pt modelId="{1B3E5EF5-7EDD-48F0-99A3-5458854C56FF}" type="parTrans" cxnId="{B3687CC1-730B-4A96-9C33-67BA75255B56}">
      <dgm:prSet/>
      <dgm:spPr/>
      <dgm:t>
        <a:bodyPr/>
        <a:lstStyle/>
        <a:p>
          <a:endParaRPr lang="en-IN"/>
        </a:p>
      </dgm:t>
    </dgm:pt>
    <dgm:pt modelId="{2A04C2F0-2610-4EF9-9817-774A310C38E6}" type="sibTrans" cxnId="{B3687CC1-730B-4A96-9C33-67BA75255B56}">
      <dgm:prSet/>
      <dgm:spPr/>
      <dgm:t>
        <a:bodyPr/>
        <a:lstStyle/>
        <a:p>
          <a:endParaRPr lang="en-IN"/>
        </a:p>
      </dgm:t>
    </dgm:pt>
    <dgm:pt modelId="{69A89FAB-CC3F-4728-AA80-52E9A5936620}">
      <dgm:prSet custT="1"/>
      <dgm:spPr/>
      <dgm:t>
        <a:bodyPr/>
        <a:lstStyle/>
        <a:p>
          <a:r>
            <a:rPr lang="en-IN" sz="2600" b="1" dirty="0">
              <a:latin typeface="Garamond" panose="02020404030301010803" pitchFamily="18" charset="0"/>
            </a:rPr>
            <a:t>Commissioned work </a:t>
          </a:r>
          <a:r>
            <a:rPr lang="en-IN" sz="2600" dirty="0">
              <a:latin typeface="Garamond" panose="02020404030301010803" pitchFamily="18" charset="0"/>
            </a:rPr>
            <a:t>– Person commissioning the work</a:t>
          </a:r>
        </a:p>
      </dgm:t>
    </dgm:pt>
    <dgm:pt modelId="{F2D0D273-92C2-4C38-AFB4-D1EC5A12C19B}" type="parTrans" cxnId="{2BC7284C-318A-4CE7-910B-4A1CF3F0BEF4}">
      <dgm:prSet/>
      <dgm:spPr/>
      <dgm:t>
        <a:bodyPr/>
        <a:lstStyle/>
        <a:p>
          <a:endParaRPr lang="en-IN"/>
        </a:p>
      </dgm:t>
    </dgm:pt>
    <dgm:pt modelId="{CB5015E9-27EF-4F1B-8084-1D1F22044AC0}" type="sibTrans" cxnId="{2BC7284C-318A-4CE7-910B-4A1CF3F0BEF4}">
      <dgm:prSet/>
      <dgm:spPr/>
      <dgm:t>
        <a:bodyPr/>
        <a:lstStyle/>
        <a:p>
          <a:endParaRPr lang="en-IN"/>
        </a:p>
      </dgm:t>
    </dgm:pt>
    <dgm:pt modelId="{8E1F0B62-EB96-4A56-B4A1-569BEBC2D34F}">
      <dgm:prSet custT="1"/>
      <dgm:spPr/>
      <dgm:t>
        <a:bodyPr/>
        <a:lstStyle/>
        <a:p>
          <a:r>
            <a:rPr lang="en-IN" sz="2600" b="1" dirty="0">
              <a:latin typeface="Garamond" panose="02020404030301010803" pitchFamily="18" charset="0"/>
            </a:rPr>
            <a:t>Work created in the course of employment- </a:t>
          </a:r>
          <a:r>
            <a:rPr lang="en-IN" sz="2600" dirty="0">
              <a:latin typeface="Garamond" panose="02020404030301010803" pitchFamily="18" charset="0"/>
            </a:rPr>
            <a:t>Employer (unless there is a contract to the contrary)</a:t>
          </a:r>
        </a:p>
      </dgm:t>
    </dgm:pt>
    <dgm:pt modelId="{02FF6F4D-F952-48EB-92D8-7AB5242E585F}" type="parTrans" cxnId="{40ED6BA5-CC33-4ACB-A31F-21F7C449063F}">
      <dgm:prSet/>
      <dgm:spPr/>
      <dgm:t>
        <a:bodyPr/>
        <a:lstStyle/>
        <a:p>
          <a:endParaRPr lang="en-IN"/>
        </a:p>
      </dgm:t>
    </dgm:pt>
    <dgm:pt modelId="{9D83321A-5AD4-4D98-94BA-2B598E0614A3}" type="sibTrans" cxnId="{40ED6BA5-CC33-4ACB-A31F-21F7C449063F}">
      <dgm:prSet/>
      <dgm:spPr/>
      <dgm:t>
        <a:bodyPr/>
        <a:lstStyle/>
        <a:p>
          <a:endParaRPr lang="en-IN"/>
        </a:p>
      </dgm:t>
    </dgm:pt>
    <dgm:pt modelId="{0EA94AEE-EFFA-416F-9213-E29346867FEE}" type="pres">
      <dgm:prSet presAssocID="{A5E1F235-CEFD-4712-8F11-B35A513C3791}" presName="Name0" presStyleCnt="0">
        <dgm:presLayoutVars>
          <dgm:dir/>
          <dgm:animLvl val="lvl"/>
          <dgm:resizeHandles val="exact"/>
        </dgm:presLayoutVars>
      </dgm:prSet>
      <dgm:spPr/>
    </dgm:pt>
    <dgm:pt modelId="{11BB7478-DAF1-4C2A-B82B-8BE4AC8AE1FB}" type="pres">
      <dgm:prSet presAssocID="{7276F151-D1E5-4E46-8245-2E163ADB63F0}" presName="linNode" presStyleCnt="0"/>
      <dgm:spPr/>
    </dgm:pt>
    <dgm:pt modelId="{01E29E57-A399-4234-B8FA-DDB0FE45DE7D}" type="pres">
      <dgm:prSet presAssocID="{7276F151-D1E5-4E46-8245-2E163ADB63F0}" presName="parentText" presStyleLbl="node1" presStyleIdx="0" presStyleCnt="1">
        <dgm:presLayoutVars>
          <dgm:chMax val="1"/>
          <dgm:bulletEnabled val="1"/>
        </dgm:presLayoutVars>
      </dgm:prSet>
      <dgm:spPr/>
    </dgm:pt>
    <dgm:pt modelId="{DD99DFF9-9969-42C4-ACCA-CAC89A1EE05D}" type="pres">
      <dgm:prSet presAssocID="{7276F151-D1E5-4E46-8245-2E163ADB63F0}" presName="descendantText" presStyleLbl="alignAccFollowNode1" presStyleIdx="0" presStyleCnt="1">
        <dgm:presLayoutVars>
          <dgm:bulletEnabled val="1"/>
        </dgm:presLayoutVars>
      </dgm:prSet>
      <dgm:spPr/>
    </dgm:pt>
  </dgm:ptLst>
  <dgm:cxnLst>
    <dgm:cxn modelId="{7E359722-2E56-4E3E-8865-A35E2C93FF5D}" type="presOf" srcId="{69A89FAB-CC3F-4728-AA80-52E9A5936620}" destId="{DD99DFF9-9969-42C4-ACCA-CAC89A1EE05D}" srcOrd="0" destOrd="1" presId="urn:microsoft.com/office/officeart/2005/8/layout/vList5"/>
    <dgm:cxn modelId="{D6BEC45F-39C0-45D5-87C2-7118B3A609BB}" type="presOf" srcId="{7276F151-D1E5-4E46-8245-2E163ADB63F0}" destId="{01E29E57-A399-4234-B8FA-DDB0FE45DE7D}" srcOrd="0" destOrd="0" presId="urn:microsoft.com/office/officeart/2005/8/layout/vList5"/>
    <dgm:cxn modelId="{E051EB41-1AA2-464B-A54D-377C1EB562E7}" type="presOf" srcId="{E274DB88-A397-423B-A2B1-DE8E9B43E074}" destId="{DD99DFF9-9969-42C4-ACCA-CAC89A1EE05D}" srcOrd="0" destOrd="0" presId="urn:microsoft.com/office/officeart/2005/8/layout/vList5"/>
    <dgm:cxn modelId="{2BC7284C-318A-4CE7-910B-4A1CF3F0BEF4}" srcId="{7276F151-D1E5-4E46-8245-2E163ADB63F0}" destId="{69A89FAB-CC3F-4728-AA80-52E9A5936620}" srcOrd="1" destOrd="0" parTransId="{F2D0D273-92C2-4C38-AFB4-D1EC5A12C19B}" sibTransId="{CB5015E9-27EF-4F1B-8084-1D1F22044AC0}"/>
    <dgm:cxn modelId="{DFAC3A4D-A087-4FC8-B92E-2FEBD9075C72}" srcId="{A5E1F235-CEFD-4712-8F11-B35A513C3791}" destId="{7276F151-D1E5-4E46-8245-2E163ADB63F0}" srcOrd="0" destOrd="0" parTransId="{F15AB378-0126-474E-8FA4-0A7A70D592F1}" sibTransId="{EAB42B54-FBEC-4A86-93F3-4AF7F5C4D87B}"/>
    <dgm:cxn modelId="{40ED6BA5-CC33-4ACB-A31F-21F7C449063F}" srcId="{7276F151-D1E5-4E46-8245-2E163ADB63F0}" destId="{8E1F0B62-EB96-4A56-B4A1-569BEBC2D34F}" srcOrd="2" destOrd="0" parTransId="{02FF6F4D-F952-48EB-92D8-7AB5242E585F}" sibTransId="{9D83321A-5AD4-4D98-94BA-2B598E0614A3}"/>
    <dgm:cxn modelId="{EC89BBBA-BC93-4C17-B7DF-058680DECC84}" type="presOf" srcId="{A5E1F235-CEFD-4712-8F11-B35A513C3791}" destId="{0EA94AEE-EFFA-416F-9213-E29346867FEE}" srcOrd="0" destOrd="0" presId="urn:microsoft.com/office/officeart/2005/8/layout/vList5"/>
    <dgm:cxn modelId="{B3687CC1-730B-4A96-9C33-67BA75255B56}" srcId="{7276F151-D1E5-4E46-8245-2E163ADB63F0}" destId="{E274DB88-A397-423B-A2B1-DE8E9B43E074}" srcOrd="0" destOrd="0" parTransId="{1B3E5EF5-7EDD-48F0-99A3-5458854C56FF}" sibTransId="{2A04C2F0-2610-4EF9-9817-774A310C38E6}"/>
    <dgm:cxn modelId="{CA4B1AD1-638B-4A12-BF75-2D5DB7610393}" type="presOf" srcId="{8E1F0B62-EB96-4A56-B4A1-569BEBC2D34F}" destId="{DD99DFF9-9969-42C4-ACCA-CAC89A1EE05D}" srcOrd="0" destOrd="2" presId="urn:microsoft.com/office/officeart/2005/8/layout/vList5"/>
    <dgm:cxn modelId="{D84A9E2F-2D33-4AB4-96D4-9E7864FDD431}" type="presParOf" srcId="{0EA94AEE-EFFA-416F-9213-E29346867FEE}" destId="{11BB7478-DAF1-4C2A-B82B-8BE4AC8AE1FB}" srcOrd="0" destOrd="0" presId="urn:microsoft.com/office/officeart/2005/8/layout/vList5"/>
    <dgm:cxn modelId="{D2AC8347-6C61-437D-858B-82412DA8585C}" type="presParOf" srcId="{11BB7478-DAF1-4C2A-B82B-8BE4AC8AE1FB}" destId="{01E29E57-A399-4234-B8FA-DDB0FE45DE7D}" srcOrd="0" destOrd="0" presId="urn:microsoft.com/office/officeart/2005/8/layout/vList5"/>
    <dgm:cxn modelId="{03023356-511B-452B-B639-7422F57C9635}" type="presParOf" srcId="{11BB7478-DAF1-4C2A-B82B-8BE4AC8AE1FB}" destId="{DD99DFF9-9969-42C4-ACCA-CAC89A1EE05D}"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AE113E-AA23-4962-846E-9834DF196C6A}" type="doc">
      <dgm:prSet loTypeId="urn:microsoft.com/office/officeart/2005/8/layout/target2" loCatId="relationship" qsTypeId="urn:microsoft.com/office/officeart/2005/8/quickstyle/simple1" qsCatId="simple" csTypeId="urn:microsoft.com/office/officeart/2005/8/colors/accent4_3" csCatId="accent4" phldr="1"/>
      <dgm:spPr/>
      <dgm:t>
        <a:bodyPr/>
        <a:lstStyle/>
        <a:p>
          <a:endParaRPr lang="en-IN"/>
        </a:p>
      </dgm:t>
    </dgm:pt>
    <dgm:pt modelId="{CFC509C9-2385-48D8-83A8-16E1813A53AD}">
      <dgm:prSet/>
      <dgm:spPr/>
      <dgm:t>
        <a:bodyPr/>
        <a:lstStyle/>
        <a:p>
          <a:r>
            <a:rPr lang="en-IN" b="1">
              <a:latin typeface="Garamond" panose="02020404030301010803" pitchFamily="18" charset="0"/>
            </a:rPr>
            <a:t>Economic Rights:</a:t>
          </a:r>
          <a:endParaRPr lang="en-IN">
            <a:latin typeface="Garamond" panose="02020404030301010803" pitchFamily="18" charset="0"/>
          </a:endParaRPr>
        </a:p>
      </dgm:t>
    </dgm:pt>
    <dgm:pt modelId="{AEB832A8-266D-40A9-892F-C5087B0E4015}" type="parTrans" cxnId="{AB727B33-20D3-44D9-90CE-4A53891FC431}">
      <dgm:prSet/>
      <dgm:spPr/>
      <dgm:t>
        <a:bodyPr/>
        <a:lstStyle/>
        <a:p>
          <a:endParaRPr lang="en-IN"/>
        </a:p>
      </dgm:t>
    </dgm:pt>
    <dgm:pt modelId="{AE7103B6-D57E-4F29-954F-BB35CD7B9899}" type="sibTrans" cxnId="{AB727B33-20D3-44D9-90CE-4A53891FC431}">
      <dgm:prSet/>
      <dgm:spPr/>
      <dgm:t>
        <a:bodyPr/>
        <a:lstStyle/>
        <a:p>
          <a:endParaRPr lang="en-IN"/>
        </a:p>
      </dgm:t>
    </dgm:pt>
    <dgm:pt modelId="{FFF13726-264C-4266-A75F-84A1A2CCB1C0}">
      <dgm:prSet/>
      <dgm:spPr/>
      <dgm:t>
        <a:bodyPr/>
        <a:lstStyle/>
        <a:p>
          <a:r>
            <a:rPr lang="en-IN">
              <a:latin typeface="Garamond" panose="02020404030301010803" pitchFamily="18" charset="0"/>
            </a:rPr>
            <a:t>Reproduction</a:t>
          </a:r>
        </a:p>
      </dgm:t>
    </dgm:pt>
    <dgm:pt modelId="{40853751-CB47-4090-B259-C70B2D2705B0}" type="parTrans" cxnId="{4C0A9F10-AA76-4084-8685-64CFD5DB2417}">
      <dgm:prSet/>
      <dgm:spPr/>
      <dgm:t>
        <a:bodyPr/>
        <a:lstStyle/>
        <a:p>
          <a:endParaRPr lang="en-IN"/>
        </a:p>
      </dgm:t>
    </dgm:pt>
    <dgm:pt modelId="{3A8D2808-FA07-4B7C-89C2-DC99E5A45B9E}" type="sibTrans" cxnId="{4C0A9F10-AA76-4084-8685-64CFD5DB2417}">
      <dgm:prSet/>
      <dgm:spPr/>
      <dgm:t>
        <a:bodyPr/>
        <a:lstStyle/>
        <a:p>
          <a:endParaRPr lang="en-IN"/>
        </a:p>
      </dgm:t>
    </dgm:pt>
    <dgm:pt modelId="{1D19BCE9-EA88-4EF9-AE3D-D26D803D15E8}">
      <dgm:prSet/>
      <dgm:spPr/>
      <dgm:t>
        <a:bodyPr/>
        <a:lstStyle/>
        <a:p>
          <a:r>
            <a:rPr lang="en-IN">
              <a:latin typeface="Garamond" panose="02020404030301010803" pitchFamily="18" charset="0"/>
            </a:rPr>
            <a:t>Distribution</a:t>
          </a:r>
        </a:p>
      </dgm:t>
    </dgm:pt>
    <dgm:pt modelId="{0FE58685-4CE5-400D-9D3E-6E4341E95131}" type="parTrans" cxnId="{0B80E1ED-C9A9-4556-A6BA-99066D61AD1B}">
      <dgm:prSet/>
      <dgm:spPr/>
      <dgm:t>
        <a:bodyPr/>
        <a:lstStyle/>
        <a:p>
          <a:endParaRPr lang="en-IN"/>
        </a:p>
      </dgm:t>
    </dgm:pt>
    <dgm:pt modelId="{AFE98385-EDB9-487C-AE71-E03362109289}" type="sibTrans" cxnId="{0B80E1ED-C9A9-4556-A6BA-99066D61AD1B}">
      <dgm:prSet/>
      <dgm:spPr/>
      <dgm:t>
        <a:bodyPr/>
        <a:lstStyle/>
        <a:p>
          <a:endParaRPr lang="en-IN"/>
        </a:p>
      </dgm:t>
    </dgm:pt>
    <dgm:pt modelId="{5FCE6DB7-212D-4A51-9D0C-FF9585E6DFAB}">
      <dgm:prSet/>
      <dgm:spPr/>
      <dgm:t>
        <a:bodyPr/>
        <a:lstStyle/>
        <a:p>
          <a:r>
            <a:rPr lang="en-IN">
              <a:latin typeface="Garamond" panose="02020404030301010803" pitchFamily="18" charset="0"/>
            </a:rPr>
            <a:t>Public performance</a:t>
          </a:r>
        </a:p>
      </dgm:t>
    </dgm:pt>
    <dgm:pt modelId="{29316A2E-48BB-4D22-AE6D-C7DF22DE02E3}" type="parTrans" cxnId="{2B0EDD2D-68A3-4091-BAE7-401EBD13639E}">
      <dgm:prSet/>
      <dgm:spPr/>
      <dgm:t>
        <a:bodyPr/>
        <a:lstStyle/>
        <a:p>
          <a:endParaRPr lang="en-IN"/>
        </a:p>
      </dgm:t>
    </dgm:pt>
    <dgm:pt modelId="{4E5FF4D5-2C1D-4577-AC7A-C030D2448594}" type="sibTrans" cxnId="{2B0EDD2D-68A3-4091-BAE7-401EBD13639E}">
      <dgm:prSet/>
      <dgm:spPr/>
      <dgm:t>
        <a:bodyPr/>
        <a:lstStyle/>
        <a:p>
          <a:endParaRPr lang="en-IN"/>
        </a:p>
      </dgm:t>
    </dgm:pt>
    <dgm:pt modelId="{9F992306-6C9B-435F-B56C-E4F9046C0F99}">
      <dgm:prSet/>
      <dgm:spPr/>
      <dgm:t>
        <a:bodyPr/>
        <a:lstStyle/>
        <a:p>
          <a:r>
            <a:rPr lang="en-IN">
              <a:latin typeface="Garamond" panose="02020404030301010803" pitchFamily="18" charset="0"/>
            </a:rPr>
            <a:t>Translation and adaptation</a:t>
          </a:r>
        </a:p>
      </dgm:t>
    </dgm:pt>
    <dgm:pt modelId="{5710184A-383C-473A-BBA7-E306F24601A0}" type="parTrans" cxnId="{F669DD04-5443-4B50-BD45-499FE0E05BA3}">
      <dgm:prSet/>
      <dgm:spPr/>
      <dgm:t>
        <a:bodyPr/>
        <a:lstStyle/>
        <a:p>
          <a:endParaRPr lang="en-IN"/>
        </a:p>
      </dgm:t>
    </dgm:pt>
    <dgm:pt modelId="{A8076655-C7FD-47C0-B972-AF9E05E71AC8}" type="sibTrans" cxnId="{F669DD04-5443-4B50-BD45-499FE0E05BA3}">
      <dgm:prSet/>
      <dgm:spPr/>
      <dgm:t>
        <a:bodyPr/>
        <a:lstStyle/>
        <a:p>
          <a:endParaRPr lang="en-IN"/>
        </a:p>
      </dgm:t>
    </dgm:pt>
    <dgm:pt modelId="{B81D7053-11D4-465C-82CB-4CA76C85EF48}">
      <dgm:prSet/>
      <dgm:spPr/>
      <dgm:t>
        <a:bodyPr/>
        <a:lstStyle/>
        <a:p>
          <a:r>
            <a:rPr lang="en-IN" b="1" dirty="0">
              <a:latin typeface="Garamond" panose="02020404030301010803" pitchFamily="18" charset="0"/>
            </a:rPr>
            <a:t>Moral Rights:</a:t>
          </a:r>
          <a:endParaRPr lang="en-IN" dirty="0">
            <a:latin typeface="Garamond" panose="02020404030301010803" pitchFamily="18" charset="0"/>
          </a:endParaRPr>
        </a:p>
      </dgm:t>
    </dgm:pt>
    <dgm:pt modelId="{996014BF-C4B1-450C-9963-55F47367F655}" type="parTrans" cxnId="{986754DA-06ED-4F8B-818E-A673591B4920}">
      <dgm:prSet/>
      <dgm:spPr/>
      <dgm:t>
        <a:bodyPr/>
        <a:lstStyle/>
        <a:p>
          <a:endParaRPr lang="en-IN"/>
        </a:p>
      </dgm:t>
    </dgm:pt>
    <dgm:pt modelId="{442FAED7-4C30-4C71-8412-868A5F49EB79}" type="sibTrans" cxnId="{986754DA-06ED-4F8B-818E-A673591B4920}">
      <dgm:prSet/>
      <dgm:spPr/>
      <dgm:t>
        <a:bodyPr/>
        <a:lstStyle/>
        <a:p>
          <a:endParaRPr lang="en-IN"/>
        </a:p>
      </dgm:t>
    </dgm:pt>
    <dgm:pt modelId="{191B759A-F2F2-4DEB-8189-2542883BBB71}">
      <dgm:prSet/>
      <dgm:spPr/>
      <dgm:t>
        <a:bodyPr/>
        <a:lstStyle/>
        <a:p>
          <a:r>
            <a:rPr lang="en-IN">
              <a:latin typeface="Garamond" panose="02020404030301010803" pitchFamily="18" charset="0"/>
            </a:rPr>
            <a:t>Right of attribution</a:t>
          </a:r>
        </a:p>
      </dgm:t>
    </dgm:pt>
    <dgm:pt modelId="{A12E2E86-8C98-4F12-A21E-F1B584CB4165}" type="parTrans" cxnId="{88099735-5FE3-4A20-B51B-1C39F2C7BE0E}">
      <dgm:prSet/>
      <dgm:spPr/>
      <dgm:t>
        <a:bodyPr/>
        <a:lstStyle/>
        <a:p>
          <a:endParaRPr lang="en-IN"/>
        </a:p>
      </dgm:t>
    </dgm:pt>
    <dgm:pt modelId="{FCD4BC56-205A-45C8-BBAD-644AADE2615E}" type="sibTrans" cxnId="{88099735-5FE3-4A20-B51B-1C39F2C7BE0E}">
      <dgm:prSet/>
      <dgm:spPr/>
      <dgm:t>
        <a:bodyPr/>
        <a:lstStyle/>
        <a:p>
          <a:endParaRPr lang="en-IN"/>
        </a:p>
      </dgm:t>
    </dgm:pt>
    <dgm:pt modelId="{9F2B0F09-300F-4505-BE71-A04BC35F3DEF}">
      <dgm:prSet/>
      <dgm:spPr/>
      <dgm:t>
        <a:bodyPr/>
        <a:lstStyle/>
        <a:p>
          <a:r>
            <a:rPr lang="en-IN">
              <a:latin typeface="Garamond" panose="02020404030301010803" pitchFamily="18" charset="0"/>
            </a:rPr>
            <a:t>Right to integrity</a:t>
          </a:r>
        </a:p>
      </dgm:t>
    </dgm:pt>
    <dgm:pt modelId="{82830292-A87C-478C-92A8-10CD16AF272E}" type="parTrans" cxnId="{06EA374F-9FCC-4DDB-ACDE-9FDBCE25D4ED}">
      <dgm:prSet/>
      <dgm:spPr/>
      <dgm:t>
        <a:bodyPr/>
        <a:lstStyle/>
        <a:p>
          <a:endParaRPr lang="en-IN"/>
        </a:p>
      </dgm:t>
    </dgm:pt>
    <dgm:pt modelId="{30589E8E-A778-41BA-9FC6-5AC1CE8189BC}" type="sibTrans" cxnId="{06EA374F-9FCC-4DDB-ACDE-9FDBCE25D4ED}">
      <dgm:prSet/>
      <dgm:spPr/>
      <dgm:t>
        <a:bodyPr/>
        <a:lstStyle/>
        <a:p>
          <a:endParaRPr lang="en-IN"/>
        </a:p>
      </dgm:t>
    </dgm:pt>
    <dgm:pt modelId="{75069E8E-83DF-4F2C-92FC-4F3AF5D687B1}">
      <dgm:prSet/>
      <dgm:spPr/>
      <dgm:t>
        <a:bodyPr/>
        <a:lstStyle/>
        <a:p>
          <a:r>
            <a:rPr lang="en-IN" b="1" dirty="0">
              <a:latin typeface="Garamond" panose="02020404030301010803" pitchFamily="18" charset="0"/>
            </a:rPr>
            <a:t>Duration:</a:t>
          </a:r>
          <a:r>
            <a:rPr lang="en-IN" dirty="0">
              <a:latin typeface="Garamond" panose="02020404030301010803" pitchFamily="18" charset="0"/>
            </a:rPr>
            <a:t> </a:t>
          </a:r>
        </a:p>
      </dgm:t>
    </dgm:pt>
    <dgm:pt modelId="{8BF77027-6251-4A27-9261-CCA86BB0D683}" type="parTrans" cxnId="{DDA6D411-B1C0-4094-A714-B6EA615F26EC}">
      <dgm:prSet/>
      <dgm:spPr/>
      <dgm:t>
        <a:bodyPr/>
        <a:lstStyle/>
        <a:p>
          <a:endParaRPr lang="en-IN"/>
        </a:p>
      </dgm:t>
    </dgm:pt>
    <dgm:pt modelId="{5E17DFC5-A9B8-4D78-A0C0-D326D859AA4D}" type="sibTrans" cxnId="{DDA6D411-B1C0-4094-A714-B6EA615F26EC}">
      <dgm:prSet/>
      <dgm:spPr/>
      <dgm:t>
        <a:bodyPr/>
        <a:lstStyle/>
        <a:p>
          <a:endParaRPr lang="en-IN"/>
        </a:p>
      </dgm:t>
    </dgm:pt>
    <dgm:pt modelId="{DF5B780B-BB34-4AC7-A1DC-99CFCE095AFB}">
      <dgm:prSet/>
      <dgm:spPr/>
      <dgm:t>
        <a:bodyPr/>
        <a:lstStyle/>
        <a:p>
          <a:r>
            <a:rPr lang="en-IN">
              <a:latin typeface="Garamond" panose="02020404030301010803" pitchFamily="18" charset="0"/>
            </a:rPr>
            <a:t>Literary, artistic, musical works: </a:t>
          </a:r>
          <a:r>
            <a:rPr lang="en-IN" b="1">
              <a:latin typeface="Garamond" panose="02020404030301010803" pitchFamily="18" charset="0"/>
            </a:rPr>
            <a:t>Lifetime of author + 60 years</a:t>
          </a:r>
          <a:endParaRPr lang="en-IN">
            <a:latin typeface="Garamond" panose="02020404030301010803" pitchFamily="18" charset="0"/>
          </a:endParaRPr>
        </a:p>
      </dgm:t>
    </dgm:pt>
    <dgm:pt modelId="{07EFFFB9-30E6-43BF-A2E7-606D954B08A2}" type="parTrans" cxnId="{1B514ABE-DD04-49C6-927B-B53DA9F21C58}">
      <dgm:prSet/>
      <dgm:spPr/>
      <dgm:t>
        <a:bodyPr/>
        <a:lstStyle/>
        <a:p>
          <a:endParaRPr lang="en-IN"/>
        </a:p>
      </dgm:t>
    </dgm:pt>
    <dgm:pt modelId="{C0B40359-5519-4423-B04E-D8857E01BF8C}" type="sibTrans" cxnId="{1B514ABE-DD04-49C6-927B-B53DA9F21C58}">
      <dgm:prSet/>
      <dgm:spPr/>
      <dgm:t>
        <a:bodyPr/>
        <a:lstStyle/>
        <a:p>
          <a:endParaRPr lang="en-IN"/>
        </a:p>
      </dgm:t>
    </dgm:pt>
    <dgm:pt modelId="{1E0FA7D6-E1B4-4845-90E1-128D245A7CDE}">
      <dgm:prSet/>
      <dgm:spPr/>
      <dgm:t>
        <a:bodyPr/>
        <a:lstStyle/>
        <a:p>
          <a:r>
            <a:rPr lang="en-IN">
              <a:latin typeface="Garamond" panose="02020404030301010803" pitchFamily="18" charset="0"/>
            </a:rPr>
            <a:t>Films, sound recordings, photographs: </a:t>
          </a:r>
          <a:r>
            <a:rPr lang="en-IN" b="1">
              <a:latin typeface="Garamond" panose="02020404030301010803" pitchFamily="18" charset="0"/>
            </a:rPr>
            <a:t>60 years from publication</a:t>
          </a:r>
          <a:endParaRPr lang="en-IN">
            <a:latin typeface="Garamond" panose="02020404030301010803" pitchFamily="18" charset="0"/>
          </a:endParaRPr>
        </a:p>
      </dgm:t>
    </dgm:pt>
    <dgm:pt modelId="{935DD203-E31C-4CEB-B165-19FC7D199A54}" type="parTrans" cxnId="{22749C65-1D88-4864-A862-14C60D06E083}">
      <dgm:prSet/>
      <dgm:spPr/>
      <dgm:t>
        <a:bodyPr/>
        <a:lstStyle/>
        <a:p>
          <a:endParaRPr lang="en-IN"/>
        </a:p>
      </dgm:t>
    </dgm:pt>
    <dgm:pt modelId="{FD205ED1-542D-4C17-85C1-693EAB22D693}" type="sibTrans" cxnId="{22749C65-1D88-4864-A862-14C60D06E083}">
      <dgm:prSet/>
      <dgm:spPr/>
      <dgm:t>
        <a:bodyPr/>
        <a:lstStyle/>
        <a:p>
          <a:endParaRPr lang="en-IN"/>
        </a:p>
      </dgm:t>
    </dgm:pt>
    <dgm:pt modelId="{0797990A-6144-4EC3-A7C4-B25C4FB8F494}" type="pres">
      <dgm:prSet presAssocID="{1AAE113E-AA23-4962-846E-9834DF196C6A}" presName="Name0" presStyleCnt="0">
        <dgm:presLayoutVars>
          <dgm:chMax val="3"/>
          <dgm:chPref val="1"/>
          <dgm:dir/>
          <dgm:animLvl val="lvl"/>
          <dgm:resizeHandles/>
        </dgm:presLayoutVars>
      </dgm:prSet>
      <dgm:spPr/>
    </dgm:pt>
    <dgm:pt modelId="{15E3907C-C390-4A91-B4F0-7A4CCE9AADC6}" type="pres">
      <dgm:prSet presAssocID="{1AAE113E-AA23-4962-846E-9834DF196C6A}" presName="outerBox" presStyleCnt="0"/>
      <dgm:spPr/>
    </dgm:pt>
    <dgm:pt modelId="{9B59266F-273D-44C4-A77E-1DD4E36EC1D0}" type="pres">
      <dgm:prSet presAssocID="{1AAE113E-AA23-4962-846E-9834DF196C6A}" presName="outerBoxParent" presStyleLbl="node1" presStyleIdx="0" presStyleCnt="3"/>
      <dgm:spPr/>
    </dgm:pt>
    <dgm:pt modelId="{E060D50C-B123-4576-9B94-D473C546016B}" type="pres">
      <dgm:prSet presAssocID="{1AAE113E-AA23-4962-846E-9834DF196C6A}" presName="outerBoxChildren" presStyleCnt="0"/>
      <dgm:spPr/>
    </dgm:pt>
    <dgm:pt modelId="{36DF67B4-CCE9-4226-85B4-B5D6F54AC7D1}" type="pres">
      <dgm:prSet presAssocID="{FFF13726-264C-4266-A75F-84A1A2CCB1C0}" presName="oChild" presStyleLbl="fgAcc1" presStyleIdx="0" presStyleCnt="8">
        <dgm:presLayoutVars>
          <dgm:bulletEnabled val="1"/>
        </dgm:presLayoutVars>
      </dgm:prSet>
      <dgm:spPr/>
    </dgm:pt>
    <dgm:pt modelId="{0CA2F884-88A7-4F0A-BE40-834CCDE8F32E}" type="pres">
      <dgm:prSet presAssocID="{3A8D2808-FA07-4B7C-89C2-DC99E5A45B9E}" presName="outerSibTrans" presStyleCnt="0"/>
      <dgm:spPr/>
    </dgm:pt>
    <dgm:pt modelId="{218E80AD-25C6-4F50-AF07-38F3EAEC66D1}" type="pres">
      <dgm:prSet presAssocID="{1D19BCE9-EA88-4EF9-AE3D-D26D803D15E8}" presName="oChild" presStyleLbl="fgAcc1" presStyleIdx="1" presStyleCnt="8">
        <dgm:presLayoutVars>
          <dgm:bulletEnabled val="1"/>
        </dgm:presLayoutVars>
      </dgm:prSet>
      <dgm:spPr/>
    </dgm:pt>
    <dgm:pt modelId="{1110A758-D0B1-45A6-BDC6-A39F5A428BD2}" type="pres">
      <dgm:prSet presAssocID="{AFE98385-EDB9-487C-AE71-E03362109289}" presName="outerSibTrans" presStyleCnt="0"/>
      <dgm:spPr/>
    </dgm:pt>
    <dgm:pt modelId="{43664B3B-32F1-4291-97E3-8DD1367BF646}" type="pres">
      <dgm:prSet presAssocID="{5FCE6DB7-212D-4A51-9D0C-FF9585E6DFAB}" presName="oChild" presStyleLbl="fgAcc1" presStyleIdx="2" presStyleCnt="8">
        <dgm:presLayoutVars>
          <dgm:bulletEnabled val="1"/>
        </dgm:presLayoutVars>
      </dgm:prSet>
      <dgm:spPr/>
    </dgm:pt>
    <dgm:pt modelId="{BE86195D-4B99-4D88-8EBB-ACFECFAB2A62}" type="pres">
      <dgm:prSet presAssocID="{4E5FF4D5-2C1D-4577-AC7A-C030D2448594}" presName="outerSibTrans" presStyleCnt="0"/>
      <dgm:spPr/>
    </dgm:pt>
    <dgm:pt modelId="{EC9C5ABF-52AA-4D91-A4AC-83AE0B1F0762}" type="pres">
      <dgm:prSet presAssocID="{9F992306-6C9B-435F-B56C-E4F9046C0F99}" presName="oChild" presStyleLbl="fgAcc1" presStyleIdx="3" presStyleCnt="8">
        <dgm:presLayoutVars>
          <dgm:bulletEnabled val="1"/>
        </dgm:presLayoutVars>
      </dgm:prSet>
      <dgm:spPr/>
    </dgm:pt>
    <dgm:pt modelId="{A8CA7305-C8DE-4B2F-B3BB-4FF5DA1E826C}" type="pres">
      <dgm:prSet presAssocID="{1AAE113E-AA23-4962-846E-9834DF196C6A}" presName="middleBox" presStyleCnt="0"/>
      <dgm:spPr/>
    </dgm:pt>
    <dgm:pt modelId="{0578D631-43F5-4911-BDF6-B4082EFBF6B6}" type="pres">
      <dgm:prSet presAssocID="{1AAE113E-AA23-4962-846E-9834DF196C6A}" presName="middleBoxParent" presStyleLbl="node1" presStyleIdx="1" presStyleCnt="3"/>
      <dgm:spPr/>
    </dgm:pt>
    <dgm:pt modelId="{6BDD7D9E-743D-408F-825E-741FC12EF437}" type="pres">
      <dgm:prSet presAssocID="{1AAE113E-AA23-4962-846E-9834DF196C6A}" presName="middleBoxChildren" presStyleCnt="0"/>
      <dgm:spPr/>
    </dgm:pt>
    <dgm:pt modelId="{137FAA47-640B-4299-B6F4-EDCBACD4EA5D}" type="pres">
      <dgm:prSet presAssocID="{191B759A-F2F2-4DEB-8189-2542883BBB71}" presName="mChild" presStyleLbl="fgAcc1" presStyleIdx="4" presStyleCnt="8">
        <dgm:presLayoutVars>
          <dgm:bulletEnabled val="1"/>
        </dgm:presLayoutVars>
      </dgm:prSet>
      <dgm:spPr/>
    </dgm:pt>
    <dgm:pt modelId="{D7E5F83D-0888-46F2-884F-6E1F5E6D062B}" type="pres">
      <dgm:prSet presAssocID="{FCD4BC56-205A-45C8-BBAD-644AADE2615E}" presName="middleSibTrans" presStyleCnt="0"/>
      <dgm:spPr/>
    </dgm:pt>
    <dgm:pt modelId="{D48D9710-6152-4C4D-B8F8-9383EE92CAD9}" type="pres">
      <dgm:prSet presAssocID="{9F2B0F09-300F-4505-BE71-A04BC35F3DEF}" presName="mChild" presStyleLbl="fgAcc1" presStyleIdx="5" presStyleCnt="8">
        <dgm:presLayoutVars>
          <dgm:bulletEnabled val="1"/>
        </dgm:presLayoutVars>
      </dgm:prSet>
      <dgm:spPr/>
    </dgm:pt>
    <dgm:pt modelId="{F700DF60-CC5D-47FB-A096-4BC5B2B7AC11}" type="pres">
      <dgm:prSet presAssocID="{1AAE113E-AA23-4962-846E-9834DF196C6A}" presName="centerBox" presStyleCnt="0"/>
      <dgm:spPr/>
    </dgm:pt>
    <dgm:pt modelId="{482FB0D4-FBDA-4CC0-A49C-6ADBDDFFEB60}" type="pres">
      <dgm:prSet presAssocID="{1AAE113E-AA23-4962-846E-9834DF196C6A}" presName="centerBoxParent" presStyleLbl="node1" presStyleIdx="2" presStyleCnt="3"/>
      <dgm:spPr/>
    </dgm:pt>
    <dgm:pt modelId="{B48DBCFA-BFA2-48E9-BC1A-C2E1964F1763}" type="pres">
      <dgm:prSet presAssocID="{1AAE113E-AA23-4962-846E-9834DF196C6A}" presName="centerBoxChildren" presStyleCnt="0"/>
      <dgm:spPr/>
    </dgm:pt>
    <dgm:pt modelId="{162FFD68-B690-4183-8F68-1744245F99FF}" type="pres">
      <dgm:prSet presAssocID="{DF5B780B-BB34-4AC7-A1DC-99CFCE095AFB}" presName="cChild" presStyleLbl="fgAcc1" presStyleIdx="6" presStyleCnt="8">
        <dgm:presLayoutVars>
          <dgm:bulletEnabled val="1"/>
        </dgm:presLayoutVars>
      </dgm:prSet>
      <dgm:spPr/>
    </dgm:pt>
    <dgm:pt modelId="{95896802-C2AE-416B-A239-716FF13DF2D7}" type="pres">
      <dgm:prSet presAssocID="{C0B40359-5519-4423-B04E-D8857E01BF8C}" presName="centerSibTrans" presStyleCnt="0"/>
      <dgm:spPr/>
    </dgm:pt>
    <dgm:pt modelId="{FB3E0B35-00D8-45A4-B801-9B1CFA767A58}" type="pres">
      <dgm:prSet presAssocID="{1E0FA7D6-E1B4-4845-90E1-128D245A7CDE}" presName="cChild" presStyleLbl="fgAcc1" presStyleIdx="7" presStyleCnt="8">
        <dgm:presLayoutVars>
          <dgm:bulletEnabled val="1"/>
        </dgm:presLayoutVars>
      </dgm:prSet>
      <dgm:spPr/>
    </dgm:pt>
  </dgm:ptLst>
  <dgm:cxnLst>
    <dgm:cxn modelId="{F669DD04-5443-4B50-BD45-499FE0E05BA3}" srcId="{CFC509C9-2385-48D8-83A8-16E1813A53AD}" destId="{9F992306-6C9B-435F-B56C-E4F9046C0F99}" srcOrd="3" destOrd="0" parTransId="{5710184A-383C-473A-BBA7-E306F24601A0}" sibTransId="{A8076655-C7FD-47C0-B972-AF9E05E71AC8}"/>
    <dgm:cxn modelId="{F2771707-F1C8-4D2B-8DA9-FDCC1FC6A01A}" type="presOf" srcId="{B81D7053-11D4-465C-82CB-4CA76C85EF48}" destId="{0578D631-43F5-4911-BDF6-B4082EFBF6B6}" srcOrd="0" destOrd="0" presId="urn:microsoft.com/office/officeart/2005/8/layout/target2"/>
    <dgm:cxn modelId="{4C0A9F10-AA76-4084-8685-64CFD5DB2417}" srcId="{CFC509C9-2385-48D8-83A8-16E1813A53AD}" destId="{FFF13726-264C-4266-A75F-84A1A2CCB1C0}" srcOrd="0" destOrd="0" parTransId="{40853751-CB47-4090-B259-C70B2D2705B0}" sibTransId="{3A8D2808-FA07-4B7C-89C2-DC99E5A45B9E}"/>
    <dgm:cxn modelId="{DDA6D411-B1C0-4094-A714-B6EA615F26EC}" srcId="{1AAE113E-AA23-4962-846E-9834DF196C6A}" destId="{75069E8E-83DF-4F2C-92FC-4F3AF5D687B1}" srcOrd="2" destOrd="0" parTransId="{8BF77027-6251-4A27-9261-CCA86BB0D683}" sibTransId="{5E17DFC5-A9B8-4D78-A0C0-D326D859AA4D}"/>
    <dgm:cxn modelId="{D345191D-C472-4657-A120-41E28F884F29}" type="presOf" srcId="{CFC509C9-2385-48D8-83A8-16E1813A53AD}" destId="{9B59266F-273D-44C4-A77E-1DD4E36EC1D0}" srcOrd="0" destOrd="0" presId="urn:microsoft.com/office/officeart/2005/8/layout/target2"/>
    <dgm:cxn modelId="{AC4FD821-B67A-402B-84E2-9E615A4C4EB6}" type="presOf" srcId="{1E0FA7D6-E1B4-4845-90E1-128D245A7CDE}" destId="{FB3E0B35-00D8-45A4-B801-9B1CFA767A58}" srcOrd="0" destOrd="0" presId="urn:microsoft.com/office/officeart/2005/8/layout/target2"/>
    <dgm:cxn modelId="{2B0EDD2D-68A3-4091-BAE7-401EBD13639E}" srcId="{CFC509C9-2385-48D8-83A8-16E1813A53AD}" destId="{5FCE6DB7-212D-4A51-9D0C-FF9585E6DFAB}" srcOrd="2" destOrd="0" parTransId="{29316A2E-48BB-4D22-AE6D-C7DF22DE02E3}" sibTransId="{4E5FF4D5-2C1D-4577-AC7A-C030D2448594}"/>
    <dgm:cxn modelId="{AB727B33-20D3-44D9-90CE-4A53891FC431}" srcId="{1AAE113E-AA23-4962-846E-9834DF196C6A}" destId="{CFC509C9-2385-48D8-83A8-16E1813A53AD}" srcOrd="0" destOrd="0" parTransId="{AEB832A8-266D-40A9-892F-C5087B0E4015}" sibTransId="{AE7103B6-D57E-4F29-954F-BB35CD7B9899}"/>
    <dgm:cxn modelId="{88099735-5FE3-4A20-B51B-1C39F2C7BE0E}" srcId="{B81D7053-11D4-465C-82CB-4CA76C85EF48}" destId="{191B759A-F2F2-4DEB-8189-2542883BBB71}" srcOrd="0" destOrd="0" parTransId="{A12E2E86-8C98-4F12-A21E-F1B584CB4165}" sibTransId="{FCD4BC56-205A-45C8-BBAD-644AADE2615E}"/>
    <dgm:cxn modelId="{96AF693A-6F81-4907-B83C-50944DB430B6}" type="presOf" srcId="{FFF13726-264C-4266-A75F-84A1A2CCB1C0}" destId="{36DF67B4-CCE9-4226-85B4-B5D6F54AC7D1}" srcOrd="0" destOrd="0" presId="urn:microsoft.com/office/officeart/2005/8/layout/target2"/>
    <dgm:cxn modelId="{96B68E5F-C68E-4170-86A9-6E1AD5AAA4C3}" type="presOf" srcId="{191B759A-F2F2-4DEB-8189-2542883BBB71}" destId="{137FAA47-640B-4299-B6F4-EDCBACD4EA5D}" srcOrd="0" destOrd="0" presId="urn:microsoft.com/office/officeart/2005/8/layout/target2"/>
    <dgm:cxn modelId="{028EFC60-36C1-45EE-9410-7CBBC75BC32D}" type="presOf" srcId="{75069E8E-83DF-4F2C-92FC-4F3AF5D687B1}" destId="{482FB0D4-FBDA-4CC0-A49C-6ADBDDFFEB60}" srcOrd="0" destOrd="0" presId="urn:microsoft.com/office/officeart/2005/8/layout/target2"/>
    <dgm:cxn modelId="{FAED9663-B1C9-4A7D-9100-56390BBB85E8}" type="presOf" srcId="{9F2B0F09-300F-4505-BE71-A04BC35F3DEF}" destId="{D48D9710-6152-4C4D-B8F8-9383EE92CAD9}" srcOrd="0" destOrd="0" presId="urn:microsoft.com/office/officeart/2005/8/layout/target2"/>
    <dgm:cxn modelId="{22749C65-1D88-4864-A862-14C60D06E083}" srcId="{75069E8E-83DF-4F2C-92FC-4F3AF5D687B1}" destId="{1E0FA7D6-E1B4-4845-90E1-128D245A7CDE}" srcOrd="1" destOrd="0" parTransId="{935DD203-E31C-4CEB-B165-19FC7D199A54}" sibTransId="{FD205ED1-542D-4C17-85C1-693EAB22D693}"/>
    <dgm:cxn modelId="{06EA374F-9FCC-4DDB-ACDE-9FDBCE25D4ED}" srcId="{B81D7053-11D4-465C-82CB-4CA76C85EF48}" destId="{9F2B0F09-300F-4505-BE71-A04BC35F3DEF}" srcOrd="1" destOrd="0" parTransId="{82830292-A87C-478C-92A8-10CD16AF272E}" sibTransId="{30589E8E-A778-41BA-9FC6-5AC1CE8189BC}"/>
    <dgm:cxn modelId="{F73B8151-6D69-47D5-9E8E-5AA41BBE2950}" type="presOf" srcId="{1D19BCE9-EA88-4EF9-AE3D-D26D803D15E8}" destId="{218E80AD-25C6-4F50-AF07-38F3EAEC66D1}" srcOrd="0" destOrd="0" presId="urn:microsoft.com/office/officeart/2005/8/layout/target2"/>
    <dgm:cxn modelId="{758BC89F-491C-4534-AC01-1BDF97833B79}" type="presOf" srcId="{5FCE6DB7-212D-4A51-9D0C-FF9585E6DFAB}" destId="{43664B3B-32F1-4291-97E3-8DD1367BF646}" srcOrd="0" destOrd="0" presId="urn:microsoft.com/office/officeart/2005/8/layout/target2"/>
    <dgm:cxn modelId="{11BBE8AC-57DB-4314-95D9-4442B50102D2}" type="presOf" srcId="{DF5B780B-BB34-4AC7-A1DC-99CFCE095AFB}" destId="{162FFD68-B690-4183-8F68-1744245F99FF}" srcOrd="0" destOrd="0" presId="urn:microsoft.com/office/officeart/2005/8/layout/target2"/>
    <dgm:cxn modelId="{1B514ABE-DD04-49C6-927B-B53DA9F21C58}" srcId="{75069E8E-83DF-4F2C-92FC-4F3AF5D687B1}" destId="{DF5B780B-BB34-4AC7-A1DC-99CFCE095AFB}" srcOrd="0" destOrd="0" parTransId="{07EFFFB9-30E6-43BF-A2E7-606D954B08A2}" sibTransId="{C0B40359-5519-4423-B04E-D8857E01BF8C}"/>
    <dgm:cxn modelId="{1E3C05DA-2B38-430C-8A11-75EDF8A9FD5D}" type="presOf" srcId="{1AAE113E-AA23-4962-846E-9834DF196C6A}" destId="{0797990A-6144-4EC3-A7C4-B25C4FB8F494}" srcOrd="0" destOrd="0" presId="urn:microsoft.com/office/officeart/2005/8/layout/target2"/>
    <dgm:cxn modelId="{986754DA-06ED-4F8B-818E-A673591B4920}" srcId="{1AAE113E-AA23-4962-846E-9834DF196C6A}" destId="{B81D7053-11D4-465C-82CB-4CA76C85EF48}" srcOrd="1" destOrd="0" parTransId="{996014BF-C4B1-450C-9963-55F47367F655}" sibTransId="{442FAED7-4C30-4C71-8412-868A5F49EB79}"/>
    <dgm:cxn modelId="{0B80E1ED-C9A9-4556-A6BA-99066D61AD1B}" srcId="{CFC509C9-2385-48D8-83A8-16E1813A53AD}" destId="{1D19BCE9-EA88-4EF9-AE3D-D26D803D15E8}" srcOrd="1" destOrd="0" parTransId="{0FE58685-4CE5-400D-9D3E-6E4341E95131}" sibTransId="{AFE98385-EDB9-487C-AE71-E03362109289}"/>
    <dgm:cxn modelId="{9DF40BF5-72D5-442A-B80B-7101CFDC5301}" type="presOf" srcId="{9F992306-6C9B-435F-B56C-E4F9046C0F99}" destId="{EC9C5ABF-52AA-4D91-A4AC-83AE0B1F0762}" srcOrd="0" destOrd="0" presId="urn:microsoft.com/office/officeart/2005/8/layout/target2"/>
    <dgm:cxn modelId="{BE46717E-7287-4FD9-A181-279D52AB2B36}" type="presParOf" srcId="{0797990A-6144-4EC3-A7C4-B25C4FB8F494}" destId="{15E3907C-C390-4A91-B4F0-7A4CCE9AADC6}" srcOrd="0" destOrd="0" presId="urn:microsoft.com/office/officeart/2005/8/layout/target2"/>
    <dgm:cxn modelId="{D22A7512-B6FC-4887-93B9-A976FF09E266}" type="presParOf" srcId="{15E3907C-C390-4A91-B4F0-7A4CCE9AADC6}" destId="{9B59266F-273D-44C4-A77E-1DD4E36EC1D0}" srcOrd="0" destOrd="0" presId="urn:microsoft.com/office/officeart/2005/8/layout/target2"/>
    <dgm:cxn modelId="{9C4AE339-087C-4E0E-8C60-4B736CEF43ED}" type="presParOf" srcId="{15E3907C-C390-4A91-B4F0-7A4CCE9AADC6}" destId="{E060D50C-B123-4576-9B94-D473C546016B}" srcOrd="1" destOrd="0" presId="urn:microsoft.com/office/officeart/2005/8/layout/target2"/>
    <dgm:cxn modelId="{EA4A3BE1-A793-4CD4-BA51-FFCB980D1D20}" type="presParOf" srcId="{E060D50C-B123-4576-9B94-D473C546016B}" destId="{36DF67B4-CCE9-4226-85B4-B5D6F54AC7D1}" srcOrd="0" destOrd="0" presId="urn:microsoft.com/office/officeart/2005/8/layout/target2"/>
    <dgm:cxn modelId="{B04E0655-0F80-4770-BB6F-0A57CD7C52F5}" type="presParOf" srcId="{E060D50C-B123-4576-9B94-D473C546016B}" destId="{0CA2F884-88A7-4F0A-BE40-834CCDE8F32E}" srcOrd="1" destOrd="0" presId="urn:microsoft.com/office/officeart/2005/8/layout/target2"/>
    <dgm:cxn modelId="{725774A5-4565-4785-897D-D0001DEF958F}" type="presParOf" srcId="{E060D50C-B123-4576-9B94-D473C546016B}" destId="{218E80AD-25C6-4F50-AF07-38F3EAEC66D1}" srcOrd="2" destOrd="0" presId="urn:microsoft.com/office/officeart/2005/8/layout/target2"/>
    <dgm:cxn modelId="{00DB3F1A-EF1D-4D63-A0AE-8C8A5A564A5A}" type="presParOf" srcId="{E060D50C-B123-4576-9B94-D473C546016B}" destId="{1110A758-D0B1-45A6-BDC6-A39F5A428BD2}" srcOrd="3" destOrd="0" presId="urn:microsoft.com/office/officeart/2005/8/layout/target2"/>
    <dgm:cxn modelId="{AA25CF0A-FCD8-4BCE-B2E4-ED09CDC94D60}" type="presParOf" srcId="{E060D50C-B123-4576-9B94-D473C546016B}" destId="{43664B3B-32F1-4291-97E3-8DD1367BF646}" srcOrd="4" destOrd="0" presId="urn:microsoft.com/office/officeart/2005/8/layout/target2"/>
    <dgm:cxn modelId="{5BBD7D40-8FDC-43CD-9E09-50951714B926}" type="presParOf" srcId="{E060D50C-B123-4576-9B94-D473C546016B}" destId="{BE86195D-4B99-4D88-8EBB-ACFECFAB2A62}" srcOrd="5" destOrd="0" presId="urn:microsoft.com/office/officeart/2005/8/layout/target2"/>
    <dgm:cxn modelId="{06B148A3-08B2-449C-9A7A-0DC5F7418F26}" type="presParOf" srcId="{E060D50C-B123-4576-9B94-D473C546016B}" destId="{EC9C5ABF-52AA-4D91-A4AC-83AE0B1F0762}" srcOrd="6" destOrd="0" presId="urn:microsoft.com/office/officeart/2005/8/layout/target2"/>
    <dgm:cxn modelId="{13645EFA-3517-4FC5-A27F-A9122ED03EBC}" type="presParOf" srcId="{0797990A-6144-4EC3-A7C4-B25C4FB8F494}" destId="{A8CA7305-C8DE-4B2F-B3BB-4FF5DA1E826C}" srcOrd="1" destOrd="0" presId="urn:microsoft.com/office/officeart/2005/8/layout/target2"/>
    <dgm:cxn modelId="{3883BA33-79CD-47EA-8D33-8F62320F4EB4}" type="presParOf" srcId="{A8CA7305-C8DE-4B2F-B3BB-4FF5DA1E826C}" destId="{0578D631-43F5-4911-BDF6-B4082EFBF6B6}" srcOrd="0" destOrd="0" presId="urn:microsoft.com/office/officeart/2005/8/layout/target2"/>
    <dgm:cxn modelId="{E02E42B5-7D63-4D06-9B97-62285EB1F591}" type="presParOf" srcId="{A8CA7305-C8DE-4B2F-B3BB-4FF5DA1E826C}" destId="{6BDD7D9E-743D-408F-825E-741FC12EF437}" srcOrd="1" destOrd="0" presId="urn:microsoft.com/office/officeart/2005/8/layout/target2"/>
    <dgm:cxn modelId="{704373B9-E6FD-40A1-9240-8977DA899262}" type="presParOf" srcId="{6BDD7D9E-743D-408F-825E-741FC12EF437}" destId="{137FAA47-640B-4299-B6F4-EDCBACD4EA5D}" srcOrd="0" destOrd="0" presId="urn:microsoft.com/office/officeart/2005/8/layout/target2"/>
    <dgm:cxn modelId="{753B2660-BD65-44AA-AFF6-E8F87E17A1E2}" type="presParOf" srcId="{6BDD7D9E-743D-408F-825E-741FC12EF437}" destId="{D7E5F83D-0888-46F2-884F-6E1F5E6D062B}" srcOrd="1" destOrd="0" presId="urn:microsoft.com/office/officeart/2005/8/layout/target2"/>
    <dgm:cxn modelId="{F04C8F39-C130-4838-887B-4DD4B11893AC}" type="presParOf" srcId="{6BDD7D9E-743D-408F-825E-741FC12EF437}" destId="{D48D9710-6152-4C4D-B8F8-9383EE92CAD9}" srcOrd="2" destOrd="0" presId="urn:microsoft.com/office/officeart/2005/8/layout/target2"/>
    <dgm:cxn modelId="{ADBA14D2-DA99-4263-836C-E2E351A33883}" type="presParOf" srcId="{0797990A-6144-4EC3-A7C4-B25C4FB8F494}" destId="{F700DF60-CC5D-47FB-A096-4BC5B2B7AC11}" srcOrd="2" destOrd="0" presId="urn:microsoft.com/office/officeart/2005/8/layout/target2"/>
    <dgm:cxn modelId="{64E186DE-4760-4893-AB1D-947B66A58ACD}" type="presParOf" srcId="{F700DF60-CC5D-47FB-A096-4BC5B2B7AC11}" destId="{482FB0D4-FBDA-4CC0-A49C-6ADBDDFFEB60}" srcOrd="0" destOrd="0" presId="urn:microsoft.com/office/officeart/2005/8/layout/target2"/>
    <dgm:cxn modelId="{42CC0079-E325-4DDE-B0F7-AA99288FFC5B}" type="presParOf" srcId="{F700DF60-CC5D-47FB-A096-4BC5B2B7AC11}" destId="{B48DBCFA-BFA2-48E9-BC1A-C2E1964F1763}" srcOrd="1" destOrd="0" presId="urn:microsoft.com/office/officeart/2005/8/layout/target2"/>
    <dgm:cxn modelId="{27D4AE3E-6AEF-47E5-87F5-E20269AF86EE}" type="presParOf" srcId="{B48DBCFA-BFA2-48E9-BC1A-C2E1964F1763}" destId="{162FFD68-B690-4183-8F68-1744245F99FF}" srcOrd="0" destOrd="0" presId="urn:microsoft.com/office/officeart/2005/8/layout/target2"/>
    <dgm:cxn modelId="{2A3BBA5A-2F67-419B-85A8-147DFB4B2FD3}" type="presParOf" srcId="{B48DBCFA-BFA2-48E9-BC1A-C2E1964F1763}" destId="{95896802-C2AE-416B-A239-716FF13DF2D7}" srcOrd="1" destOrd="0" presId="urn:microsoft.com/office/officeart/2005/8/layout/target2"/>
    <dgm:cxn modelId="{E3ACFDBD-9608-4AD8-B070-56766E3803BB}" type="presParOf" srcId="{B48DBCFA-BFA2-48E9-BC1A-C2E1964F1763}" destId="{FB3E0B35-00D8-45A4-B801-9B1CFA767A58}"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C4130A-E319-4533-9693-2AA82BB3D756}" type="doc">
      <dgm:prSet loTypeId="urn:microsoft.com/office/officeart/2005/8/layout/vList5" loCatId="list" qsTypeId="urn:microsoft.com/office/officeart/2005/8/quickstyle/3d5" qsCatId="3D" csTypeId="urn:microsoft.com/office/officeart/2005/8/colors/accent4_5" csCatId="accent4"/>
      <dgm:spPr/>
      <dgm:t>
        <a:bodyPr/>
        <a:lstStyle/>
        <a:p>
          <a:endParaRPr lang="en-IN"/>
        </a:p>
      </dgm:t>
    </dgm:pt>
    <dgm:pt modelId="{044740ED-5C52-4922-AC5F-AB5BB088DFD4}">
      <dgm:prSet custT="1"/>
      <dgm:spPr/>
      <dgm:t>
        <a:bodyPr/>
        <a:lstStyle/>
        <a:p>
          <a:r>
            <a:rPr lang="en-US" sz="2000">
              <a:latin typeface="Garamond" panose="02020404030301010803" pitchFamily="18" charset="0"/>
            </a:rPr>
            <a:t>No copyright exists in an idea</a:t>
          </a:r>
          <a:endParaRPr lang="en-IN" sz="2000">
            <a:latin typeface="Garamond" panose="02020404030301010803" pitchFamily="18" charset="0"/>
          </a:endParaRPr>
        </a:p>
      </dgm:t>
    </dgm:pt>
    <dgm:pt modelId="{00629194-E488-40B3-8EC2-85D7F83AC28F}" type="parTrans" cxnId="{A3AE34F6-8551-478D-B3C2-8C808DD51B4C}">
      <dgm:prSet/>
      <dgm:spPr/>
      <dgm:t>
        <a:bodyPr/>
        <a:lstStyle/>
        <a:p>
          <a:endParaRPr lang="en-IN"/>
        </a:p>
      </dgm:t>
    </dgm:pt>
    <dgm:pt modelId="{BFD8E4F1-6678-4D89-BF82-605F3940D8AE}" type="sibTrans" cxnId="{A3AE34F6-8551-478D-B3C2-8C808DD51B4C}">
      <dgm:prSet/>
      <dgm:spPr/>
      <dgm:t>
        <a:bodyPr/>
        <a:lstStyle/>
        <a:p>
          <a:endParaRPr lang="en-IN"/>
        </a:p>
      </dgm:t>
    </dgm:pt>
    <dgm:pt modelId="{8542B0CD-F028-48E9-A6AF-30C689322043}">
      <dgm:prSet custT="1"/>
      <dgm:spPr/>
      <dgm:t>
        <a:bodyPr/>
        <a:lstStyle/>
        <a:p>
          <a:r>
            <a:rPr lang="en-US" sz="2000">
              <a:latin typeface="Garamond" panose="02020404030301010803" pitchFamily="18" charset="0"/>
            </a:rPr>
            <a:t>Protection is confined to the form, manner, arrangement and expression of the idea [</a:t>
          </a:r>
          <a:r>
            <a:rPr lang="en-US" sz="2000" b="1" i="1">
              <a:latin typeface="Garamond" panose="02020404030301010803" pitchFamily="18" charset="0"/>
            </a:rPr>
            <a:t>R.G. Anand v. Delux Films and Ors., Supreme Court of India (1978)</a:t>
          </a:r>
          <a:r>
            <a:rPr lang="en-US" sz="2000">
              <a:latin typeface="Garamond" panose="02020404030301010803" pitchFamily="18" charset="0"/>
            </a:rPr>
            <a:t>]</a:t>
          </a:r>
          <a:endParaRPr lang="en-IN" sz="2000">
            <a:latin typeface="Garamond" panose="02020404030301010803" pitchFamily="18" charset="0"/>
          </a:endParaRPr>
        </a:p>
      </dgm:t>
    </dgm:pt>
    <dgm:pt modelId="{28D1F2FD-FFF8-42F5-AF02-AB44C7E60048}" type="parTrans" cxnId="{C3BECF47-0F71-4859-90D7-53E291DC14C8}">
      <dgm:prSet/>
      <dgm:spPr/>
      <dgm:t>
        <a:bodyPr/>
        <a:lstStyle/>
        <a:p>
          <a:endParaRPr lang="en-IN"/>
        </a:p>
      </dgm:t>
    </dgm:pt>
    <dgm:pt modelId="{027AC253-91A6-413C-BEFF-9F4266917FC3}" type="sibTrans" cxnId="{C3BECF47-0F71-4859-90D7-53E291DC14C8}">
      <dgm:prSet/>
      <dgm:spPr/>
      <dgm:t>
        <a:bodyPr/>
        <a:lstStyle/>
        <a:p>
          <a:endParaRPr lang="en-IN"/>
        </a:p>
      </dgm:t>
    </dgm:pt>
    <dgm:pt modelId="{7C8C209C-6892-410A-AF82-8D1FF7810CE4}">
      <dgm:prSet custT="1"/>
      <dgm:spPr/>
      <dgm:t>
        <a:bodyPr/>
        <a:lstStyle/>
        <a:p>
          <a:r>
            <a:rPr lang="en-US" sz="2000">
              <a:latin typeface="Garamond" panose="02020404030301010803" pitchFamily="18" charset="0"/>
            </a:rPr>
            <a:t>It is the original expression of thought or information in some concrete form that is the protectable subject matter under the Act and not merely an original thought or information per se</a:t>
          </a:r>
          <a:endParaRPr lang="en-IN" sz="2000">
            <a:latin typeface="Garamond" panose="02020404030301010803" pitchFamily="18" charset="0"/>
          </a:endParaRPr>
        </a:p>
      </dgm:t>
    </dgm:pt>
    <dgm:pt modelId="{FCEAD04B-5799-4FE0-9BF0-8631199EFA82}" type="parTrans" cxnId="{F36248F4-4CD7-4C65-AC01-98D7DFEE44F4}">
      <dgm:prSet/>
      <dgm:spPr/>
      <dgm:t>
        <a:bodyPr/>
        <a:lstStyle/>
        <a:p>
          <a:endParaRPr lang="en-IN"/>
        </a:p>
      </dgm:t>
    </dgm:pt>
    <dgm:pt modelId="{7D70E8E1-A080-4609-B58D-30E18175E3A5}" type="sibTrans" cxnId="{F36248F4-4CD7-4C65-AC01-98D7DFEE44F4}">
      <dgm:prSet/>
      <dgm:spPr/>
      <dgm:t>
        <a:bodyPr/>
        <a:lstStyle/>
        <a:p>
          <a:endParaRPr lang="en-IN"/>
        </a:p>
      </dgm:t>
    </dgm:pt>
    <dgm:pt modelId="{42173CB5-1B88-4747-8CE6-A5EC640FB39D}" type="pres">
      <dgm:prSet presAssocID="{6FC4130A-E319-4533-9693-2AA82BB3D756}" presName="Name0" presStyleCnt="0">
        <dgm:presLayoutVars>
          <dgm:dir/>
          <dgm:animLvl val="lvl"/>
          <dgm:resizeHandles val="exact"/>
        </dgm:presLayoutVars>
      </dgm:prSet>
      <dgm:spPr/>
    </dgm:pt>
    <dgm:pt modelId="{D2765995-E61A-4DFA-B819-3293D28DA110}" type="pres">
      <dgm:prSet presAssocID="{044740ED-5C52-4922-AC5F-AB5BB088DFD4}" presName="linNode" presStyleCnt="0"/>
      <dgm:spPr/>
    </dgm:pt>
    <dgm:pt modelId="{909C3FB4-6627-44AA-B09B-F0D905124ADF}" type="pres">
      <dgm:prSet presAssocID="{044740ED-5C52-4922-AC5F-AB5BB088DFD4}" presName="parentText" presStyleLbl="node1" presStyleIdx="0" presStyleCnt="3">
        <dgm:presLayoutVars>
          <dgm:chMax val="1"/>
          <dgm:bulletEnabled val="1"/>
        </dgm:presLayoutVars>
      </dgm:prSet>
      <dgm:spPr/>
    </dgm:pt>
    <dgm:pt modelId="{7D7C9190-2BE3-4BF3-AE58-4EF768DB12E2}" type="pres">
      <dgm:prSet presAssocID="{BFD8E4F1-6678-4D89-BF82-605F3940D8AE}" presName="sp" presStyleCnt="0"/>
      <dgm:spPr/>
    </dgm:pt>
    <dgm:pt modelId="{5EAFD62C-6553-4A1E-87A7-8AC754638127}" type="pres">
      <dgm:prSet presAssocID="{8542B0CD-F028-48E9-A6AF-30C689322043}" presName="linNode" presStyleCnt="0"/>
      <dgm:spPr/>
    </dgm:pt>
    <dgm:pt modelId="{3DD0648D-FEB8-4E1C-814B-1C758B79C613}" type="pres">
      <dgm:prSet presAssocID="{8542B0CD-F028-48E9-A6AF-30C689322043}" presName="parentText" presStyleLbl="node1" presStyleIdx="1" presStyleCnt="3">
        <dgm:presLayoutVars>
          <dgm:chMax val="1"/>
          <dgm:bulletEnabled val="1"/>
        </dgm:presLayoutVars>
      </dgm:prSet>
      <dgm:spPr/>
    </dgm:pt>
    <dgm:pt modelId="{C0AEB233-1653-4C91-A579-8A98BA0A5050}" type="pres">
      <dgm:prSet presAssocID="{027AC253-91A6-413C-BEFF-9F4266917FC3}" presName="sp" presStyleCnt="0"/>
      <dgm:spPr/>
    </dgm:pt>
    <dgm:pt modelId="{6AA3687E-5C83-482E-BE22-253D257C9089}" type="pres">
      <dgm:prSet presAssocID="{7C8C209C-6892-410A-AF82-8D1FF7810CE4}" presName="linNode" presStyleCnt="0"/>
      <dgm:spPr/>
    </dgm:pt>
    <dgm:pt modelId="{577DFF97-FD52-4115-AFF9-58671F6C3921}" type="pres">
      <dgm:prSet presAssocID="{7C8C209C-6892-410A-AF82-8D1FF7810CE4}" presName="parentText" presStyleLbl="node1" presStyleIdx="2" presStyleCnt="3">
        <dgm:presLayoutVars>
          <dgm:chMax val="1"/>
          <dgm:bulletEnabled val="1"/>
        </dgm:presLayoutVars>
      </dgm:prSet>
      <dgm:spPr/>
    </dgm:pt>
  </dgm:ptLst>
  <dgm:cxnLst>
    <dgm:cxn modelId="{39E3E919-504E-4CD1-8E22-4F2E8DDB6036}" type="presOf" srcId="{7C8C209C-6892-410A-AF82-8D1FF7810CE4}" destId="{577DFF97-FD52-4115-AFF9-58671F6C3921}" srcOrd="0" destOrd="0" presId="urn:microsoft.com/office/officeart/2005/8/layout/vList5"/>
    <dgm:cxn modelId="{54F89D34-4F2E-4A81-842F-B574F8337766}" type="presOf" srcId="{6FC4130A-E319-4533-9693-2AA82BB3D756}" destId="{42173CB5-1B88-4747-8CE6-A5EC640FB39D}" srcOrd="0" destOrd="0" presId="urn:microsoft.com/office/officeart/2005/8/layout/vList5"/>
    <dgm:cxn modelId="{C3BECF47-0F71-4859-90D7-53E291DC14C8}" srcId="{6FC4130A-E319-4533-9693-2AA82BB3D756}" destId="{8542B0CD-F028-48E9-A6AF-30C689322043}" srcOrd="1" destOrd="0" parTransId="{28D1F2FD-FFF8-42F5-AF02-AB44C7E60048}" sibTransId="{027AC253-91A6-413C-BEFF-9F4266917FC3}"/>
    <dgm:cxn modelId="{33B28897-0C56-4742-8547-AD7AE098BD47}" type="presOf" srcId="{8542B0CD-F028-48E9-A6AF-30C689322043}" destId="{3DD0648D-FEB8-4E1C-814B-1C758B79C613}" srcOrd="0" destOrd="0" presId="urn:microsoft.com/office/officeart/2005/8/layout/vList5"/>
    <dgm:cxn modelId="{C2150AB6-DF57-4FCB-AC51-2AC8B23B0AF5}" type="presOf" srcId="{044740ED-5C52-4922-AC5F-AB5BB088DFD4}" destId="{909C3FB4-6627-44AA-B09B-F0D905124ADF}" srcOrd="0" destOrd="0" presId="urn:microsoft.com/office/officeart/2005/8/layout/vList5"/>
    <dgm:cxn modelId="{F36248F4-4CD7-4C65-AC01-98D7DFEE44F4}" srcId="{6FC4130A-E319-4533-9693-2AA82BB3D756}" destId="{7C8C209C-6892-410A-AF82-8D1FF7810CE4}" srcOrd="2" destOrd="0" parTransId="{FCEAD04B-5799-4FE0-9BF0-8631199EFA82}" sibTransId="{7D70E8E1-A080-4609-B58D-30E18175E3A5}"/>
    <dgm:cxn modelId="{A3AE34F6-8551-478D-B3C2-8C808DD51B4C}" srcId="{6FC4130A-E319-4533-9693-2AA82BB3D756}" destId="{044740ED-5C52-4922-AC5F-AB5BB088DFD4}" srcOrd="0" destOrd="0" parTransId="{00629194-E488-40B3-8EC2-85D7F83AC28F}" sibTransId="{BFD8E4F1-6678-4D89-BF82-605F3940D8AE}"/>
    <dgm:cxn modelId="{8AB565EF-EE9D-4226-8F7A-6A90C9F56C56}" type="presParOf" srcId="{42173CB5-1B88-4747-8CE6-A5EC640FB39D}" destId="{D2765995-E61A-4DFA-B819-3293D28DA110}" srcOrd="0" destOrd="0" presId="urn:microsoft.com/office/officeart/2005/8/layout/vList5"/>
    <dgm:cxn modelId="{90D01A0C-FDCA-4E90-9E40-B24BC0508B1C}" type="presParOf" srcId="{D2765995-E61A-4DFA-B819-3293D28DA110}" destId="{909C3FB4-6627-44AA-B09B-F0D905124ADF}" srcOrd="0" destOrd="0" presId="urn:microsoft.com/office/officeart/2005/8/layout/vList5"/>
    <dgm:cxn modelId="{F153B76A-049F-4C6D-8DEC-A8A97AE92086}" type="presParOf" srcId="{42173CB5-1B88-4747-8CE6-A5EC640FB39D}" destId="{7D7C9190-2BE3-4BF3-AE58-4EF768DB12E2}" srcOrd="1" destOrd="0" presId="urn:microsoft.com/office/officeart/2005/8/layout/vList5"/>
    <dgm:cxn modelId="{CC86D846-B600-4218-9F11-A03ACCD006E5}" type="presParOf" srcId="{42173CB5-1B88-4747-8CE6-A5EC640FB39D}" destId="{5EAFD62C-6553-4A1E-87A7-8AC754638127}" srcOrd="2" destOrd="0" presId="urn:microsoft.com/office/officeart/2005/8/layout/vList5"/>
    <dgm:cxn modelId="{A04BBCA6-2D55-4420-9D1F-5DD3A7361BF2}" type="presParOf" srcId="{5EAFD62C-6553-4A1E-87A7-8AC754638127}" destId="{3DD0648D-FEB8-4E1C-814B-1C758B79C613}" srcOrd="0" destOrd="0" presId="urn:microsoft.com/office/officeart/2005/8/layout/vList5"/>
    <dgm:cxn modelId="{2FA1D923-29C0-42CE-93B2-4D1AAAAC4891}" type="presParOf" srcId="{42173CB5-1B88-4747-8CE6-A5EC640FB39D}" destId="{C0AEB233-1653-4C91-A579-8A98BA0A5050}" srcOrd="3" destOrd="0" presId="urn:microsoft.com/office/officeart/2005/8/layout/vList5"/>
    <dgm:cxn modelId="{E459A914-9AF3-42DF-8110-0301DC713E9B}" type="presParOf" srcId="{42173CB5-1B88-4747-8CE6-A5EC640FB39D}" destId="{6AA3687E-5C83-482E-BE22-253D257C9089}" srcOrd="4" destOrd="0" presId="urn:microsoft.com/office/officeart/2005/8/layout/vList5"/>
    <dgm:cxn modelId="{86A68613-4E9D-4104-BB2D-F393642CA145}" type="presParOf" srcId="{6AA3687E-5C83-482E-BE22-253D257C9089}" destId="{577DFF97-FD52-4115-AFF9-58671F6C392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FE3CAD-6ECD-4D6E-8355-DAB47CB672CC}" type="doc">
      <dgm:prSet loTypeId="urn:microsoft.com/office/officeart/2005/8/layout/default" loCatId="list" qsTypeId="urn:microsoft.com/office/officeart/2005/8/quickstyle/simple5" qsCatId="simple" csTypeId="urn:microsoft.com/office/officeart/2005/8/colors/accent4_5" csCatId="accent4" phldr="1"/>
      <dgm:spPr/>
      <dgm:t>
        <a:bodyPr/>
        <a:lstStyle/>
        <a:p>
          <a:endParaRPr lang="en-IN"/>
        </a:p>
      </dgm:t>
    </dgm:pt>
    <dgm:pt modelId="{7F49A65C-1AB8-45EB-BD5B-B6A6208F2866}">
      <dgm:prSet custT="1"/>
      <dgm:spPr/>
      <dgm:t>
        <a:bodyPr/>
        <a:lstStyle/>
        <a:p>
          <a:r>
            <a:rPr lang="en-IN" sz="1600" dirty="0">
              <a:latin typeface="Garamond" panose="02020404030301010803" pitchFamily="18" charset="0"/>
            </a:rPr>
            <a:t>EBC publishes SCC a compilation of reported cases from the SC. Adds features like formatting, cross referencing, page numbering etc, to make it user friendly.</a:t>
          </a:r>
        </a:p>
      </dgm:t>
    </dgm:pt>
    <dgm:pt modelId="{1A3B14E1-D543-47B2-83EB-92F35F38B6E4}" type="parTrans" cxnId="{5DF1671B-C620-4A94-9259-6E368C37656F}">
      <dgm:prSet/>
      <dgm:spPr/>
      <dgm:t>
        <a:bodyPr/>
        <a:lstStyle/>
        <a:p>
          <a:endParaRPr lang="en-IN"/>
        </a:p>
      </dgm:t>
    </dgm:pt>
    <dgm:pt modelId="{3F22DFB1-BF00-4FE3-9754-0DF3079D3F1C}" type="sibTrans" cxnId="{5DF1671B-C620-4A94-9259-6E368C37656F}">
      <dgm:prSet/>
      <dgm:spPr/>
      <dgm:t>
        <a:bodyPr/>
        <a:lstStyle/>
        <a:p>
          <a:endParaRPr lang="en-IN"/>
        </a:p>
      </dgm:t>
    </dgm:pt>
    <dgm:pt modelId="{DF0522FA-72DA-4F72-920E-E6E67460B00F}">
      <dgm:prSet custT="1"/>
      <dgm:spPr/>
      <dgm:t>
        <a:bodyPr/>
        <a:lstStyle/>
        <a:p>
          <a:r>
            <a:rPr lang="en-IN" sz="1600" dirty="0">
              <a:latin typeface="Garamond" panose="02020404030301010803" pitchFamily="18" charset="0"/>
            </a:rPr>
            <a:t>EBC claimed that the Respondent had copied their module and converted it into CD ROMS, infringing their copyright.</a:t>
          </a:r>
        </a:p>
      </dgm:t>
    </dgm:pt>
    <dgm:pt modelId="{C13B4823-E165-4F92-BFD2-78DA0D5A8017}" type="parTrans" cxnId="{3F3E685F-E91B-44A1-9AFF-F873E695E4ED}">
      <dgm:prSet/>
      <dgm:spPr/>
      <dgm:t>
        <a:bodyPr/>
        <a:lstStyle/>
        <a:p>
          <a:endParaRPr lang="en-IN"/>
        </a:p>
      </dgm:t>
    </dgm:pt>
    <dgm:pt modelId="{93BA6550-A1C7-4A53-B44C-402B5CBC2EBB}" type="sibTrans" cxnId="{3F3E685F-E91B-44A1-9AFF-F873E695E4ED}">
      <dgm:prSet/>
      <dgm:spPr/>
      <dgm:t>
        <a:bodyPr/>
        <a:lstStyle/>
        <a:p>
          <a:endParaRPr lang="en-IN"/>
        </a:p>
      </dgm:t>
    </dgm:pt>
    <dgm:pt modelId="{5D8541BF-72A5-49AF-89A0-CC36D70CA17B}">
      <dgm:prSet custT="1"/>
      <dgm:spPr/>
      <dgm:t>
        <a:bodyPr/>
        <a:lstStyle/>
        <a:p>
          <a:r>
            <a:rPr lang="en-IN" sz="1600" dirty="0">
              <a:latin typeface="Garamond" panose="02020404030301010803" pitchFamily="18" charset="0"/>
            </a:rPr>
            <a:t>Respondent argued that EBC’s publication lacked originality as it was only a derivative work of the judgements. Was ineligible for protection.</a:t>
          </a:r>
        </a:p>
      </dgm:t>
    </dgm:pt>
    <dgm:pt modelId="{73A3C170-5D88-45BE-BAAE-A9B23FF88C6A}" type="parTrans" cxnId="{AD8076A8-9EE9-4CE0-B5D4-2DAB459B4912}">
      <dgm:prSet/>
      <dgm:spPr/>
      <dgm:t>
        <a:bodyPr/>
        <a:lstStyle/>
        <a:p>
          <a:endParaRPr lang="en-IN"/>
        </a:p>
      </dgm:t>
    </dgm:pt>
    <dgm:pt modelId="{C2598415-9BEB-423F-9780-205E13BEE2C5}" type="sibTrans" cxnId="{AD8076A8-9EE9-4CE0-B5D4-2DAB459B4912}">
      <dgm:prSet/>
      <dgm:spPr/>
      <dgm:t>
        <a:bodyPr/>
        <a:lstStyle/>
        <a:p>
          <a:endParaRPr lang="en-IN"/>
        </a:p>
      </dgm:t>
    </dgm:pt>
    <dgm:pt modelId="{2B1E3EEF-5FB3-4F57-A22F-D92EB831AE4A}">
      <dgm:prSet custT="1"/>
      <dgm:spPr/>
      <dgm:t>
        <a:bodyPr/>
        <a:lstStyle/>
        <a:p>
          <a:r>
            <a:rPr lang="en-US" sz="1600" dirty="0">
              <a:latin typeface="Garamond" panose="02020404030301010803" pitchFamily="18" charset="0"/>
            </a:rPr>
            <a:t>Work must be “original” </a:t>
          </a:r>
          <a:r>
            <a:rPr lang="en-US" sz="1600" i="1" dirty="0">
              <a:latin typeface="Garamond" panose="02020404030301010803" pitchFamily="18" charset="0"/>
            </a:rPr>
            <a:t>The work which comes into being should be original in the sense that by virtue of selection, coordination or arrangement of pre-existing data contained in the work, a work somewhat different in character is produced;</a:t>
          </a:r>
          <a:endParaRPr lang="en-IN" sz="1600" dirty="0">
            <a:latin typeface="Garamond" panose="02020404030301010803" pitchFamily="18" charset="0"/>
          </a:endParaRPr>
        </a:p>
      </dgm:t>
    </dgm:pt>
    <dgm:pt modelId="{38B98308-BCF5-4237-B709-6DA2C9A6AA98}" type="parTrans" cxnId="{C77CADD9-7867-4ACE-8FBA-6F07E644ABD7}">
      <dgm:prSet/>
      <dgm:spPr/>
      <dgm:t>
        <a:bodyPr/>
        <a:lstStyle/>
        <a:p>
          <a:endParaRPr lang="en-IN"/>
        </a:p>
      </dgm:t>
    </dgm:pt>
    <dgm:pt modelId="{8912DE5B-30DA-47FB-B47E-082661D61C18}" type="sibTrans" cxnId="{C77CADD9-7867-4ACE-8FBA-6F07E644ABD7}">
      <dgm:prSet/>
      <dgm:spPr/>
      <dgm:t>
        <a:bodyPr/>
        <a:lstStyle/>
        <a:p>
          <a:endParaRPr lang="en-IN"/>
        </a:p>
      </dgm:t>
    </dgm:pt>
    <dgm:pt modelId="{03FE9CFA-9649-40B1-8F59-3E24532F30E8}">
      <dgm:prSet custT="1"/>
      <dgm:spPr/>
      <dgm:t>
        <a:bodyPr/>
        <a:lstStyle/>
        <a:p>
          <a:r>
            <a:rPr lang="en-US" sz="1600" b="0" i="0" dirty="0">
              <a:latin typeface="Garamond" panose="02020404030301010803" pitchFamily="18" charset="0"/>
            </a:rPr>
            <a:t>Whether EBC’s efforts had transformed the original judgements sufficiently to make them original works in their own right.</a:t>
          </a:r>
          <a:endParaRPr lang="en-IN" sz="1600" dirty="0">
            <a:latin typeface="Garamond" panose="02020404030301010803" pitchFamily="18" charset="0"/>
          </a:endParaRPr>
        </a:p>
      </dgm:t>
    </dgm:pt>
    <dgm:pt modelId="{4BDB37E4-219D-42C5-906A-BE92A9371A58}" type="parTrans" cxnId="{15875DE7-4538-4971-83CE-152AC5973797}">
      <dgm:prSet/>
      <dgm:spPr/>
      <dgm:t>
        <a:bodyPr/>
        <a:lstStyle/>
        <a:p>
          <a:endParaRPr lang="en-IN"/>
        </a:p>
      </dgm:t>
    </dgm:pt>
    <dgm:pt modelId="{9DC35F8A-FFC9-40CD-901A-537C49D89D2C}" type="sibTrans" cxnId="{15875DE7-4538-4971-83CE-152AC5973797}">
      <dgm:prSet/>
      <dgm:spPr/>
      <dgm:t>
        <a:bodyPr/>
        <a:lstStyle/>
        <a:p>
          <a:endParaRPr lang="en-IN"/>
        </a:p>
      </dgm:t>
    </dgm:pt>
    <dgm:pt modelId="{AC34070D-46E0-4C46-AA75-C0AC7A5D7F4C}">
      <dgm:prSet custT="1"/>
      <dgm:spPr/>
      <dgm:t>
        <a:bodyPr/>
        <a:lstStyle/>
        <a:p>
          <a:r>
            <a:rPr lang="en-US" sz="1600" dirty="0">
              <a:solidFill>
                <a:schemeClr val="bg1"/>
              </a:solidFill>
              <a:latin typeface="Garamond" panose="02020404030301010803" pitchFamily="18" charset="0"/>
            </a:rPr>
            <a:t>Not every effort or industry, or expending of skill, results in copyrightable work, but only those, which create works that are somewhat different in character, involve some intellectual effort, and involve a certain degree of creativity. </a:t>
          </a:r>
          <a:endParaRPr lang="en-IN" sz="1600" dirty="0">
            <a:solidFill>
              <a:schemeClr val="bg1"/>
            </a:solidFill>
            <a:latin typeface="Garamond" panose="02020404030301010803" pitchFamily="18" charset="0"/>
          </a:endParaRPr>
        </a:p>
      </dgm:t>
    </dgm:pt>
    <dgm:pt modelId="{5F16A54B-F28D-46EC-96A9-C63AC83C3FDC}" type="parTrans" cxnId="{B5F80CA5-0F5C-487F-8587-6820F4EFA26F}">
      <dgm:prSet/>
      <dgm:spPr/>
      <dgm:t>
        <a:bodyPr/>
        <a:lstStyle/>
        <a:p>
          <a:endParaRPr lang="en-IN"/>
        </a:p>
      </dgm:t>
    </dgm:pt>
    <dgm:pt modelId="{96A6F82A-BBD3-4FE4-8B32-23764B81DD44}" type="sibTrans" cxnId="{B5F80CA5-0F5C-487F-8587-6820F4EFA26F}">
      <dgm:prSet/>
      <dgm:spPr/>
      <dgm:t>
        <a:bodyPr/>
        <a:lstStyle/>
        <a:p>
          <a:endParaRPr lang="en-IN"/>
        </a:p>
      </dgm:t>
    </dgm:pt>
    <dgm:pt modelId="{F4A1DA7A-0D9B-4047-8081-0BD946CDC18A}">
      <dgm:prSet custT="1"/>
      <dgm:spPr/>
      <dgm:t>
        <a:bodyPr/>
        <a:lstStyle/>
        <a:p>
          <a:r>
            <a:rPr lang="en-US" sz="1600" dirty="0">
              <a:latin typeface="Garamond" panose="02020404030301010803" pitchFamily="18" charset="0"/>
            </a:rPr>
            <a:t>Even though the underlying material may be in the public domain, such as court judgements, the work put into editing, arranging, and formatting these judgements can be protected if it meets the required threshold of creativity.</a:t>
          </a:r>
          <a:endParaRPr lang="en-IN" sz="1600" dirty="0">
            <a:latin typeface="Garamond" panose="02020404030301010803" pitchFamily="18" charset="0"/>
          </a:endParaRPr>
        </a:p>
      </dgm:t>
    </dgm:pt>
    <dgm:pt modelId="{6C26670B-0A97-48A4-B8EC-A05D4C13DE9E}" type="parTrans" cxnId="{4870575E-C091-4AB3-BBFB-7280BC43FF61}">
      <dgm:prSet/>
      <dgm:spPr/>
      <dgm:t>
        <a:bodyPr/>
        <a:lstStyle/>
        <a:p>
          <a:endParaRPr lang="en-IN"/>
        </a:p>
      </dgm:t>
    </dgm:pt>
    <dgm:pt modelId="{A6BB5B73-C5EC-4244-8EE3-DB5C99321468}" type="sibTrans" cxnId="{4870575E-C091-4AB3-BBFB-7280BC43FF61}">
      <dgm:prSet/>
      <dgm:spPr/>
      <dgm:t>
        <a:bodyPr/>
        <a:lstStyle/>
        <a:p>
          <a:endParaRPr lang="en-IN"/>
        </a:p>
      </dgm:t>
    </dgm:pt>
    <dgm:pt modelId="{F8F613BC-6881-4293-AA89-B15AF15C54B2}" type="pres">
      <dgm:prSet presAssocID="{EBFE3CAD-6ECD-4D6E-8355-DAB47CB672CC}" presName="diagram" presStyleCnt="0">
        <dgm:presLayoutVars>
          <dgm:dir/>
          <dgm:resizeHandles val="exact"/>
        </dgm:presLayoutVars>
      </dgm:prSet>
      <dgm:spPr/>
    </dgm:pt>
    <dgm:pt modelId="{27E19D7F-BF8B-48E0-B76E-930A2B458E3A}" type="pres">
      <dgm:prSet presAssocID="{7F49A65C-1AB8-45EB-BD5B-B6A6208F2866}" presName="node" presStyleLbl="node1" presStyleIdx="0" presStyleCnt="7" custLinFactNeighborX="13048" custLinFactNeighborY="-42379">
        <dgm:presLayoutVars>
          <dgm:bulletEnabled val="1"/>
        </dgm:presLayoutVars>
      </dgm:prSet>
      <dgm:spPr/>
    </dgm:pt>
    <dgm:pt modelId="{C9D350F2-2A1B-49D6-AD33-ED243F428CCD}" type="pres">
      <dgm:prSet presAssocID="{3F22DFB1-BF00-4FE3-9754-0DF3079D3F1C}" presName="sibTrans" presStyleCnt="0"/>
      <dgm:spPr/>
    </dgm:pt>
    <dgm:pt modelId="{89C5F9C9-E894-40E2-AE7A-1C0771E4EBCC}" type="pres">
      <dgm:prSet presAssocID="{DF0522FA-72DA-4F72-920E-E6E67460B00F}" presName="node" presStyleLbl="node1" presStyleIdx="1" presStyleCnt="7" custLinFactNeighborX="55204" custLinFactNeighborY="-42299">
        <dgm:presLayoutVars>
          <dgm:bulletEnabled val="1"/>
        </dgm:presLayoutVars>
      </dgm:prSet>
      <dgm:spPr/>
    </dgm:pt>
    <dgm:pt modelId="{A1184DB7-5920-4957-B9FB-588AB40FBE73}" type="pres">
      <dgm:prSet presAssocID="{93BA6550-A1C7-4A53-B44C-402B5CBC2EBB}" presName="sibTrans" presStyleCnt="0"/>
      <dgm:spPr/>
    </dgm:pt>
    <dgm:pt modelId="{7B9AC081-3A4F-4922-8CBE-96590534A42F}" type="pres">
      <dgm:prSet presAssocID="{5D8541BF-72A5-49AF-89A0-CC36D70CA17B}" presName="node" presStyleLbl="node1" presStyleIdx="2" presStyleCnt="7" custLinFactNeighborX="88325" custLinFactNeighborY="-41263">
        <dgm:presLayoutVars>
          <dgm:bulletEnabled val="1"/>
        </dgm:presLayoutVars>
      </dgm:prSet>
      <dgm:spPr/>
    </dgm:pt>
    <dgm:pt modelId="{653B0410-F166-4F43-8261-DE687FDD2BAB}" type="pres">
      <dgm:prSet presAssocID="{C2598415-9BEB-423F-9780-205E13BEE2C5}" presName="sibTrans" presStyleCnt="0"/>
      <dgm:spPr/>
    </dgm:pt>
    <dgm:pt modelId="{9C6D5C5C-9154-4649-B275-F1161063CA3A}" type="pres">
      <dgm:prSet presAssocID="{2B1E3EEF-5FB3-4F57-A22F-D92EB831AE4A}" presName="node" presStyleLbl="node1" presStyleIdx="3" presStyleCnt="7" custLinFactX="-100000" custLinFactNeighborX="-165889" custLinFactNeighborY="61337">
        <dgm:presLayoutVars>
          <dgm:bulletEnabled val="1"/>
        </dgm:presLayoutVars>
      </dgm:prSet>
      <dgm:spPr/>
    </dgm:pt>
    <dgm:pt modelId="{51F05D20-A4F7-4BE3-98B6-4F470763F35D}" type="pres">
      <dgm:prSet presAssocID="{8912DE5B-30DA-47FB-B47E-082661D61C18}" presName="sibTrans" presStyleCnt="0"/>
      <dgm:spPr/>
    </dgm:pt>
    <dgm:pt modelId="{CB36AE7A-849C-4830-A83E-91AA36EE297D}" type="pres">
      <dgm:prSet presAssocID="{03FE9CFA-9649-40B1-8F59-3E24532F30E8}" presName="node" presStyleLbl="node1" presStyleIdx="4" presStyleCnt="7" custLinFactX="91707" custLinFactNeighborX="100000" custLinFactNeighborY="-50742">
        <dgm:presLayoutVars>
          <dgm:bulletEnabled val="1"/>
        </dgm:presLayoutVars>
      </dgm:prSet>
      <dgm:spPr/>
    </dgm:pt>
    <dgm:pt modelId="{EEBB1B76-AFFA-4DF3-96EC-F31F282A0A61}" type="pres">
      <dgm:prSet presAssocID="{9DC35F8A-FFC9-40CD-901A-537C49D89D2C}" presName="sibTrans" presStyleCnt="0"/>
      <dgm:spPr/>
    </dgm:pt>
    <dgm:pt modelId="{3FEF7F7E-9383-44B4-B4AF-EEA6441A7569}" type="pres">
      <dgm:prSet presAssocID="{AC34070D-46E0-4C46-AA75-C0AC7A5D7F4C}" presName="node" presStyleLbl="node1" presStyleIdx="5" presStyleCnt="7" custLinFactNeighborX="-60891" custLinFactNeighborY="55565">
        <dgm:presLayoutVars>
          <dgm:bulletEnabled val="1"/>
        </dgm:presLayoutVars>
      </dgm:prSet>
      <dgm:spPr/>
    </dgm:pt>
    <dgm:pt modelId="{B4841AA7-6141-42B3-B86D-F7C31D74FD22}" type="pres">
      <dgm:prSet presAssocID="{96A6F82A-BBD3-4FE4-8B32-23764B81DD44}" presName="sibTrans" presStyleCnt="0"/>
      <dgm:spPr/>
    </dgm:pt>
    <dgm:pt modelId="{25E8B4F1-A2C9-4403-9EA9-CDDA84A0F991}" type="pres">
      <dgm:prSet presAssocID="{F4A1DA7A-0D9B-4047-8081-0BD946CDC18A}" presName="node" presStyleLbl="node1" presStyleIdx="6" presStyleCnt="7" custLinFactNeighborX="-63233" custLinFactNeighborY="58911">
        <dgm:presLayoutVars>
          <dgm:bulletEnabled val="1"/>
        </dgm:presLayoutVars>
      </dgm:prSet>
      <dgm:spPr/>
    </dgm:pt>
  </dgm:ptLst>
  <dgm:cxnLst>
    <dgm:cxn modelId="{17E55C0C-55A1-43D5-98EA-E9F0DA6A4598}" type="presOf" srcId="{2B1E3EEF-5FB3-4F57-A22F-D92EB831AE4A}" destId="{9C6D5C5C-9154-4649-B275-F1161063CA3A}" srcOrd="0" destOrd="0" presId="urn:microsoft.com/office/officeart/2005/8/layout/default"/>
    <dgm:cxn modelId="{5DF1671B-C620-4A94-9259-6E368C37656F}" srcId="{EBFE3CAD-6ECD-4D6E-8355-DAB47CB672CC}" destId="{7F49A65C-1AB8-45EB-BD5B-B6A6208F2866}" srcOrd="0" destOrd="0" parTransId="{1A3B14E1-D543-47B2-83EB-92F35F38B6E4}" sibTransId="{3F22DFB1-BF00-4FE3-9754-0DF3079D3F1C}"/>
    <dgm:cxn modelId="{6E029629-F7E9-4B8A-B073-D85E89F68F62}" type="presOf" srcId="{7F49A65C-1AB8-45EB-BD5B-B6A6208F2866}" destId="{27E19D7F-BF8B-48E0-B76E-930A2B458E3A}" srcOrd="0" destOrd="0" presId="urn:microsoft.com/office/officeart/2005/8/layout/default"/>
    <dgm:cxn modelId="{38FFC23C-C769-4216-9013-20FC595A40AA}" type="presOf" srcId="{AC34070D-46E0-4C46-AA75-C0AC7A5D7F4C}" destId="{3FEF7F7E-9383-44B4-B4AF-EEA6441A7569}" srcOrd="0" destOrd="0" presId="urn:microsoft.com/office/officeart/2005/8/layout/default"/>
    <dgm:cxn modelId="{4870575E-C091-4AB3-BBFB-7280BC43FF61}" srcId="{EBFE3CAD-6ECD-4D6E-8355-DAB47CB672CC}" destId="{F4A1DA7A-0D9B-4047-8081-0BD946CDC18A}" srcOrd="6" destOrd="0" parTransId="{6C26670B-0A97-48A4-B8EC-A05D4C13DE9E}" sibTransId="{A6BB5B73-C5EC-4244-8EE3-DB5C99321468}"/>
    <dgm:cxn modelId="{3F3E685F-E91B-44A1-9AFF-F873E695E4ED}" srcId="{EBFE3CAD-6ECD-4D6E-8355-DAB47CB672CC}" destId="{DF0522FA-72DA-4F72-920E-E6E67460B00F}" srcOrd="1" destOrd="0" parTransId="{C13B4823-E165-4F92-BFD2-78DA0D5A8017}" sibTransId="{93BA6550-A1C7-4A53-B44C-402B5CBC2EBB}"/>
    <dgm:cxn modelId="{1C5FE757-6790-4DE9-B17B-842FD7C72148}" type="presOf" srcId="{03FE9CFA-9649-40B1-8F59-3E24532F30E8}" destId="{CB36AE7A-849C-4830-A83E-91AA36EE297D}" srcOrd="0" destOrd="0" presId="urn:microsoft.com/office/officeart/2005/8/layout/default"/>
    <dgm:cxn modelId="{5A63CE90-5CF9-476A-B1AE-F771BE0434C8}" type="presOf" srcId="{5D8541BF-72A5-49AF-89A0-CC36D70CA17B}" destId="{7B9AC081-3A4F-4922-8CBE-96590534A42F}" srcOrd="0" destOrd="0" presId="urn:microsoft.com/office/officeart/2005/8/layout/default"/>
    <dgm:cxn modelId="{36D307A2-E4FE-4A42-BD79-6C5ED3239B9F}" type="presOf" srcId="{F4A1DA7A-0D9B-4047-8081-0BD946CDC18A}" destId="{25E8B4F1-A2C9-4403-9EA9-CDDA84A0F991}" srcOrd="0" destOrd="0" presId="urn:microsoft.com/office/officeart/2005/8/layout/default"/>
    <dgm:cxn modelId="{B5F80CA5-0F5C-487F-8587-6820F4EFA26F}" srcId="{EBFE3CAD-6ECD-4D6E-8355-DAB47CB672CC}" destId="{AC34070D-46E0-4C46-AA75-C0AC7A5D7F4C}" srcOrd="5" destOrd="0" parTransId="{5F16A54B-F28D-46EC-96A9-C63AC83C3FDC}" sibTransId="{96A6F82A-BBD3-4FE4-8B32-23764B81DD44}"/>
    <dgm:cxn modelId="{AD8076A8-9EE9-4CE0-B5D4-2DAB459B4912}" srcId="{EBFE3CAD-6ECD-4D6E-8355-DAB47CB672CC}" destId="{5D8541BF-72A5-49AF-89A0-CC36D70CA17B}" srcOrd="2" destOrd="0" parTransId="{73A3C170-5D88-45BE-BAAE-A9B23FF88C6A}" sibTransId="{C2598415-9BEB-423F-9780-205E13BEE2C5}"/>
    <dgm:cxn modelId="{826062BB-7372-46A3-B33D-0F81CF0D3444}" type="presOf" srcId="{EBFE3CAD-6ECD-4D6E-8355-DAB47CB672CC}" destId="{F8F613BC-6881-4293-AA89-B15AF15C54B2}" srcOrd="0" destOrd="0" presId="urn:microsoft.com/office/officeart/2005/8/layout/default"/>
    <dgm:cxn modelId="{C77CADD9-7867-4ACE-8FBA-6F07E644ABD7}" srcId="{EBFE3CAD-6ECD-4D6E-8355-DAB47CB672CC}" destId="{2B1E3EEF-5FB3-4F57-A22F-D92EB831AE4A}" srcOrd="3" destOrd="0" parTransId="{38B98308-BCF5-4237-B709-6DA2C9A6AA98}" sibTransId="{8912DE5B-30DA-47FB-B47E-082661D61C18}"/>
    <dgm:cxn modelId="{15875DE7-4538-4971-83CE-152AC5973797}" srcId="{EBFE3CAD-6ECD-4D6E-8355-DAB47CB672CC}" destId="{03FE9CFA-9649-40B1-8F59-3E24532F30E8}" srcOrd="4" destOrd="0" parTransId="{4BDB37E4-219D-42C5-906A-BE92A9371A58}" sibTransId="{9DC35F8A-FFC9-40CD-901A-537C49D89D2C}"/>
    <dgm:cxn modelId="{F84C74F4-03D7-405F-8C6E-EED41C915267}" type="presOf" srcId="{DF0522FA-72DA-4F72-920E-E6E67460B00F}" destId="{89C5F9C9-E894-40E2-AE7A-1C0771E4EBCC}" srcOrd="0" destOrd="0" presId="urn:microsoft.com/office/officeart/2005/8/layout/default"/>
    <dgm:cxn modelId="{5C2BC66E-8B9E-4767-9B8A-1DD82539E679}" type="presParOf" srcId="{F8F613BC-6881-4293-AA89-B15AF15C54B2}" destId="{27E19D7F-BF8B-48E0-B76E-930A2B458E3A}" srcOrd="0" destOrd="0" presId="urn:microsoft.com/office/officeart/2005/8/layout/default"/>
    <dgm:cxn modelId="{7657B83F-CA1E-4684-A82F-A5C249CECE2A}" type="presParOf" srcId="{F8F613BC-6881-4293-AA89-B15AF15C54B2}" destId="{C9D350F2-2A1B-49D6-AD33-ED243F428CCD}" srcOrd="1" destOrd="0" presId="urn:microsoft.com/office/officeart/2005/8/layout/default"/>
    <dgm:cxn modelId="{18B79E34-F23C-4B3E-9313-6A9C43D4FDBD}" type="presParOf" srcId="{F8F613BC-6881-4293-AA89-B15AF15C54B2}" destId="{89C5F9C9-E894-40E2-AE7A-1C0771E4EBCC}" srcOrd="2" destOrd="0" presId="urn:microsoft.com/office/officeart/2005/8/layout/default"/>
    <dgm:cxn modelId="{731981F6-4534-456B-90D4-E81FCD8045C2}" type="presParOf" srcId="{F8F613BC-6881-4293-AA89-B15AF15C54B2}" destId="{A1184DB7-5920-4957-B9FB-588AB40FBE73}" srcOrd="3" destOrd="0" presId="urn:microsoft.com/office/officeart/2005/8/layout/default"/>
    <dgm:cxn modelId="{D9E87A92-D547-472C-B2AB-45A1FEBD48DE}" type="presParOf" srcId="{F8F613BC-6881-4293-AA89-B15AF15C54B2}" destId="{7B9AC081-3A4F-4922-8CBE-96590534A42F}" srcOrd="4" destOrd="0" presId="urn:microsoft.com/office/officeart/2005/8/layout/default"/>
    <dgm:cxn modelId="{3F5AB64A-57B2-4C45-8139-5330E2E925AF}" type="presParOf" srcId="{F8F613BC-6881-4293-AA89-B15AF15C54B2}" destId="{653B0410-F166-4F43-8261-DE687FDD2BAB}" srcOrd="5" destOrd="0" presId="urn:microsoft.com/office/officeart/2005/8/layout/default"/>
    <dgm:cxn modelId="{3E8409BD-F7FB-4886-A3AD-0568632D3CE6}" type="presParOf" srcId="{F8F613BC-6881-4293-AA89-B15AF15C54B2}" destId="{9C6D5C5C-9154-4649-B275-F1161063CA3A}" srcOrd="6" destOrd="0" presId="urn:microsoft.com/office/officeart/2005/8/layout/default"/>
    <dgm:cxn modelId="{33C60522-973D-4EAC-B7BC-64A0428B14F2}" type="presParOf" srcId="{F8F613BC-6881-4293-AA89-B15AF15C54B2}" destId="{51F05D20-A4F7-4BE3-98B6-4F470763F35D}" srcOrd="7" destOrd="0" presId="urn:microsoft.com/office/officeart/2005/8/layout/default"/>
    <dgm:cxn modelId="{71D9D91E-6DC2-487B-95E3-C6C9A5165D85}" type="presParOf" srcId="{F8F613BC-6881-4293-AA89-B15AF15C54B2}" destId="{CB36AE7A-849C-4830-A83E-91AA36EE297D}" srcOrd="8" destOrd="0" presId="urn:microsoft.com/office/officeart/2005/8/layout/default"/>
    <dgm:cxn modelId="{7E86A34D-2518-4A06-9FDB-B28F75CFDF81}" type="presParOf" srcId="{F8F613BC-6881-4293-AA89-B15AF15C54B2}" destId="{EEBB1B76-AFFA-4DF3-96EC-F31F282A0A61}" srcOrd="9" destOrd="0" presId="urn:microsoft.com/office/officeart/2005/8/layout/default"/>
    <dgm:cxn modelId="{AB655958-5138-42DB-A0A3-0C4A39CF3D01}" type="presParOf" srcId="{F8F613BC-6881-4293-AA89-B15AF15C54B2}" destId="{3FEF7F7E-9383-44B4-B4AF-EEA6441A7569}" srcOrd="10" destOrd="0" presId="urn:microsoft.com/office/officeart/2005/8/layout/default"/>
    <dgm:cxn modelId="{55033B61-8C82-41FA-9977-9088BAAA226C}" type="presParOf" srcId="{F8F613BC-6881-4293-AA89-B15AF15C54B2}" destId="{B4841AA7-6141-42B3-B86D-F7C31D74FD22}" srcOrd="11" destOrd="0" presId="urn:microsoft.com/office/officeart/2005/8/layout/default"/>
    <dgm:cxn modelId="{4D5F3EF9-A6AB-422F-815C-019E0F4E7FEE}" type="presParOf" srcId="{F8F613BC-6881-4293-AA89-B15AF15C54B2}" destId="{25E8B4F1-A2C9-4403-9EA9-CDDA84A0F99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F8701-D783-4C42-ADE9-E46CDA3469D6}">
      <dsp:nvSpPr>
        <dsp:cNvPr id="0" name=""/>
        <dsp:cNvSpPr/>
      </dsp:nvSpPr>
      <dsp:spPr>
        <a:xfrm rot="16200000">
          <a:off x="1689354" y="-1689354"/>
          <a:ext cx="2487167" cy="5865876"/>
        </a:xfrm>
        <a:prstGeom prst="round1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1" i="0" kern="1200" dirty="0"/>
            <a:t> </a:t>
          </a:r>
        </a:p>
        <a:p>
          <a:pPr marL="0" lvl="0" indent="0" algn="l" defTabSz="1066800">
            <a:lnSpc>
              <a:spcPct val="90000"/>
            </a:lnSpc>
            <a:spcBef>
              <a:spcPct val="0"/>
            </a:spcBef>
            <a:spcAft>
              <a:spcPct val="35000"/>
            </a:spcAft>
            <a:buNone/>
          </a:pPr>
          <a:r>
            <a:rPr lang="en-US" sz="2800" b="1" i="0" kern="1200" dirty="0">
              <a:latin typeface="Garamond" panose="02020404030301010803" pitchFamily="18" charset="0"/>
            </a:rPr>
            <a:t>Copyright </a:t>
          </a:r>
          <a:r>
            <a:rPr lang="en-US" sz="2800" b="0" i="0" kern="1200" dirty="0">
              <a:latin typeface="Garamond" panose="02020404030301010803" pitchFamily="18" charset="0"/>
            </a:rPr>
            <a:t>is the </a:t>
          </a:r>
          <a:r>
            <a:rPr lang="en-US" sz="2800" b="1" i="0" u="sng" kern="1200" dirty="0">
              <a:latin typeface="Garamond" panose="02020404030301010803" pitchFamily="18" charset="0"/>
            </a:rPr>
            <a:t>right to copy </a:t>
          </a:r>
          <a:r>
            <a:rPr lang="en-US" sz="2800" b="0" i="0" kern="1200" dirty="0">
              <a:latin typeface="Garamond" panose="02020404030301010803" pitchFamily="18" charset="0"/>
            </a:rPr>
            <a:t>- the owner and anyone authorized by the owner are the only ones with the right to reproduce the work</a:t>
          </a:r>
          <a:endParaRPr lang="en-IN" sz="2800" kern="1200" dirty="0">
            <a:latin typeface="Garamond" panose="02020404030301010803" pitchFamily="18" charset="0"/>
          </a:endParaRPr>
        </a:p>
      </dsp:txBody>
      <dsp:txXfrm rot="5400000">
        <a:off x="0" y="0"/>
        <a:ext cx="5865876" cy="1865376"/>
      </dsp:txXfrm>
    </dsp:sp>
    <dsp:sp modelId="{EB80872B-C58A-40C3-A5AB-55E6146F6ECC}">
      <dsp:nvSpPr>
        <dsp:cNvPr id="0" name=""/>
        <dsp:cNvSpPr/>
      </dsp:nvSpPr>
      <dsp:spPr>
        <a:xfrm>
          <a:off x="5865876" y="0"/>
          <a:ext cx="5865876" cy="2487167"/>
        </a:xfrm>
        <a:prstGeom prst="round1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3000" kern="1200" dirty="0">
              <a:latin typeface="Garamond" panose="02020404030301010803" pitchFamily="18" charset="0"/>
            </a:rPr>
            <a:t>Protects originality of expression, not the idea </a:t>
          </a:r>
          <a:r>
            <a:rPr lang="en-US" sz="3000" i="1" kern="1200" dirty="0">
              <a:latin typeface="Garamond" panose="02020404030301010803" pitchFamily="18" charset="0"/>
            </a:rPr>
            <a:t>per-se </a:t>
          </a:r>
          <a:endParaRPr lang="en-IN" sz="3000" kern="1200" dirty="0">
            <a:latin typeface="Garamond" panose="02020404030301010803" pitchFamily="18" charset="0"/>
          </a:endParaRPr>
        </a:p>
      </dsp:txBody>
      <dsp:txXfrm>
        <a:off x="5865876" y="0"/>
        <a:ext cx="5865876" cy="1865376"/>
      </dsp:txXfrm>
    </dsp:sp>
    <dsp:sp modelId="{2B007B41-9BA0-473A-83C7-F3286BFD26E6}">
      <dsp:nvSpPr>
        <dsp:cNvPr id="0" name=""/>
        <dsp:cNvSpPr/>
      </dsp:nvSpPr>
      <dsp:spPr>
        <a:xfrm rot="10800000">
          <a:off x="0" y="2487167"/>
          <a:ext cx="5865876" cy="2487167"/>
        </a:xfrm>
        <a:prstGeom prst="round1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Garamond" panose="02020404030301010803" pitchFamily="18" charset="0"/>
            </a:rPr>
            <a:t>Copyright</a:t>
          </a:r>
          <a:r>
            <a:rPr lang="en-US" sz="2600" kern="1200" dirty="0">
              <a:latin typeface="Garamond" panose="02020404030301010803" pitchFamily="18" charset="0"/>
            </a:rPr>
            <a:t> is automatically </a:t>
          </a:r>
          <a:r>
            <a:rPr lang="en-US" sz="2600" b="1" kern="1200" dirty="0">
              <a:latin typeface="Garamond" panose="02020404030301010803" pitchFamily="18" charset="0"/>
            </a:rPr>
            <a:t>created</a:t>
          </a:r>
          <a:r>
            <a:rPr lang="en-US" sz="2600" kern="1200" dirty="0">
              <a:latin typeface="Garamond" panose="02020404030301010803" pitchFamily="18" charset="0"/>
            </a:rPr>
            <a:t> when an “original” copyrightable work is created</a:t>
          </a:r>
          <a:endParaRPr lang="en-IN" sz="2600" kern="1200" dirty="0">
            <a:latin typeface="Garamond" panose="02020404030301010803" pitchFamily="18" charset="0"/>
          </a:endParaRPr>
        </a:p>
      </dsp:txBody>
      <dsp:txXfrm rot="10800000">
        <a:off x="0" y="3108959"/>
        <a:ext cx="5865876" cy="1865376"/>
      </dsp:txXfrm>
    </dsp:sp>
    <dsp:sp modelId="{DA5C5E05-0BFB-4AB6-A4E5-F168F47EB106}">
      <dsp:nvSpPr>
        <dsp:cNvPr id="0" name=""/>
        <dsp:cNvSpPr/>
      </dsp:nvSpPr>
      <dsp:spPr>
        <a:xfrm rot="5400000">
          <a:off x="7555230" y="797813"/>
          <a:ext cx="2487167" cy="5865876"/>
        </a:xfrm>
        <a:prstGeom prst="round1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just" defTabSz="1244600">
            <a:lnSpc>
              <a:spcPct val="90000"/>
            </a:lnSpc>
            <a:spcBef>
              <a:spcPct val="0"/>
            </a:spcBef>
            <a:spcAft>
              <a:spcPct val="35000"/>
            </a:spcAft>
            <a:buNone/>
          </a:pPr>
          <a:r>
            <a:rPr lang="en-US" sz="2800" kern="1200" dirty="0">
              <a:latin typeface="Garamond" panose="02020404030301010803" pitchFamily="18" charset="0"/>
            </a:rPr>
            <a:t>Registration is not mandatory but recommended. </a:t>
          </a:r>
          <a:r>
            <a:rPr lang="en-IN" sz="2800" kern="1200" dirty="0">
              <a:latin typeface="Garamond" panose="02020404030301010803" pitchFamily="18" charset="0"/>
            </a:rPr>
            <a:t>Provides legal evidence in case of infringement</a:t>
          </a:r>
        </a:p>
      </dsp:txBody>
      <dsp:txXfrm rot="-5400000">
        <a:off x="5865876" y="3108959"/>
        <a:ext cx="5865876" cy="1865376"/>
      </dsp:txXfrm>
    </dsp:sp>
    <dsp:sp modelId="{B459D134-2F21-4F37-B63B-81B3C1C906DC}">
      <dsp:nvSpPr>
        <dsp:cNvPr id="0" name=""/>
        <dsp:cNvSpPr/>
      </dsp:nvSpPr>
      <dsp:spPr>
        <a:xfrm>
          <a:off x="4416552" y="2109721"/>
          <a:ext cx="2898646" cy="754892"/>
        </a:xfrm>
        <a:prstGeom prst="roundRect">
          <a:avLst/>
        </a:prstGeom>
        <a:solidFill>
          <a:schemeClr val="accent4">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Garamond" panose="02020404030301010803" pitchFamily="18" charset="0"/>
            </a:rPr>
            <a:t>COPYRIGHT</a:t>
          </a:r>
          <a:endParaRPr lang="en-IN" sz="2800" b="1" kern="1200" dirty="0">
            <a:latin typeface="Garamond" panose="02020404030301010803" pitchFamily="18" charset="0"/>
          </a:endParaRPr>
        </a:p>
      </dsp:txBody>
      <dsp:txXfrm>
        <a:off x="4453403" y="2146572"/>
        <a:ext cx="2824944" cy="6811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50FA5-2B02-4917-AF2A-10F696D3317E}">
      <dsp:nvSpPr>
        <dsp:cNvPr id="0" name=""/>
        <dsp:cNvSpPr/>
      </dsp:nvSpPr>
      <dsp:spPr>
        <a:xfrm>
          <a:off x="0" y="27740"/>
          <a:ext cx="11731752" cy="74880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IN" sz="2800" b="1" kern="1200" dirty="0">
              <a:latin typeface="Garamond" panose="02020404030301010803" pitchFamily="18" charset="0"/>
            </a:rPr>
            <a:t>Copying, distributing, or performing copyrighted work without permission</a:t>
          </a:r>
        </a:p>
      </dsp:txBody>
      <dsp:txXfrm>
        <a:off x="0" y="27740"/>
        <a:ext cx="11731752" cy="748800"/>
      </dsp:txXfrm>
    </dsp:sp>
    <dsp:sp modelId="{3ED2CB21-BE01-4304-8035-A4AC085FE36F}">
      <dsp:nvSpPr>
        <dsp:cNvPr id="0" name=""/>
        <dsp:cNvSpPr/>
      </dsp:nvSpPr>
      <dsp:spPr>
        <a:xfrm>
          <a:off x="0" y="776540"/>
          <a:ext cx="11731752" cy="4353570"/>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just" defTabSz="1155700">
            <a:lnSpc>
              <a:spcPct val="90000"/>
            </a:lnSpc>
            <a:spcBef>
              <a:spcPct val="0"/>
            </a:spcBef>
            <a:spcAft>
              <a:spcPct val="15000"/>
            </a:spcAft>
            <a:buChar char="•"/>
          </a:pPr>
          <a:r>
            <a:rPr lang="en-US" sz="2600" b="1" u="sng" kern="1200" dirty="0">
              <a:latin typeface="Garamond" panose="02020404030301010803" pitchFamily="18" charset="0"/>
            </a:rPr>
            <a:t>Direct</a:t>
          </a:r>
          <a:r>
            <a:rPr lang="en-US" sz="2600" kern="1200" dirty="0">
              <a:latin typeface="Garamond" panose="02020404030301010803" pitchFamily="18" charset="0"/>
            </a:rPr>
            <a:t>: If a person does anything which is the exclusive right of the copyright holder as conferred by the Copyright Act</a:t>
          </a:r>
          <a:endParaRPr lang="en-IN" sz="2600" kern="1200" dirty="0">
            <a:latin typeface="Garamond" panose="02020404030301010803" pitchFamily="18" charset="0"/>
          </a:endParaRPr>
        </a:p>
        <a:p>
          <a:pPr marL="228600" lvl="1" indent="-228600" algn="just" defTabSz="1155700">
            <a:lnSpc>
              <a:spcPct val="90000"/>
            </a:lnSpc>
            <a:spcBef>
              <a:spcPct val="0"/>
            </a:spcBef>
            <a:spcAft>
              <a:spcPct val="15000"/>
            </a:spcAft>
            <a:buChar char="•"/>
          </a:pPr>
          <a:r>
            <a:rPr lang="en-US" sz="2600" b="1" u="sng" kern="1200" dirty="0">
              <a:latin typeface="Garamond" panose="02020404030301010803" pitchFamily="18" charset="0"/>
            </a:rPr>
            <a:t>Indirect:</a:t>
          </a:r>
          <a:r>
            <a:rPr lang="en-US" sz="2600" b="1" kern="1200" dirty="0">
              <a:latin typeface="Garamond" panose="02020404030301010803" pitchFamily="18" charset="0"/>
            </a:rPr>
            <a:t> </a:t>
          </a:r>
          <a:r>
            <a:rPr lang="en-US" sz="2600" kern="1200" dirty="0">
              <a:latin typeface="Garamond" panose="02020404030301010803" pitchFamily="18" charset="0"/>
            </a:rPr>
            <a:t>If a person permits, for profit, use of any place for communication of a work to the public while being aware that it constitutes an infringement.</a:t>
          </a:r>
          <a:endParaRPr lang="en-IN" sz="2600" kern="1200" dirty="0">
            <a:latin typeface="Garamond" panose="02020404030301010803" pitchFamily="18" charset="0"/>
          </a:endParaRPr>
        </a:p>
        <a:p>
          <a:pPr marL="457200" lvl="2" indent="-228600" algn="just" defTabSz="1155700">
            <a:lnSpc>
              <a:spcPct val="90000"/>
            </a:lnSpc>
            <a:spcBef>
              <a:spcPct val="0"/>
            </a:spcBef>
            <a:spcAft>
              <a:spcPct val="15000"/>
            </a:spcAft>
            <a:buChar char="•"/>
          </a:pPr>
          <a:r>
            <a:rPr lang="en-US" sz="2600" b="1" u="sng" kern="1200" dirty="0">
              <a:latin typeface="Garamond" panose="02020404030301010803" pitchFamily="18" charset="0"/>
            </a:rPr>
            <a:t>Exception:</a:t>
          </a:r>
          <a:r>
            <a:rPr lang="en-US" sz="2600" b="1" u="none" kern="1200" dirty="0">
              <a:latin typeface="Garamond" panose="02020404030301010803" pitchFamily="18" charset="0"/>
            </a:rPr>
            <a:t> </a:t>
          </a:r>
          <a:r>
            <a:rPr lang="en-US" sz="2600" kern="1200" dirty="0">
              <a:latin typeface="Garamond" panose="02020404030301010803" pitchFamily="18" charset="0"/>
            </a:rPr>
            <a:t>unless they were not aware and had no reasonable ground for believing that such communication would be an infringement</a:t>
          </a:r>
          <a:endParaRPr lang="en-IN" sz="2600" kern="1200" dirty="0">
            <a:latin typeface="Garamond" panose="02020404030301010803" pitchFamily="18" charset="0"/>
          </a:endParaRPr>
        </a:p>
        <a:p>
          <a:pPr marL="228600" lvl="1" indent="-228600" algn="just" defTabSz="1155700">
            <a:lnSpc>
              <a:spcPct val="90000"/>
            </a:lnSpc>
            <a:spcBef>
              <a:spcPct val="0"/>
            </a:spcBef>
            <a:spcAft>
              <a:spcPct val="15000"/>
            </a:spcAft>
            <a:buChar char="•"/>
          </a:pPr>
          <a:r>
            <a:rPr lang="en-US" sz="2600" u="sng" kern="1200" dirty="0">
              <a:latin typeface="Garamond" panose="02020404030301010803" pitchFamily="18" charset="0"/>
            </a:rPr>
            <a:t>These acts are also of infringement:</a:t>
          </a:r>
          <a:endParaRPr lang="en-IN" sz="2600" u="sng" kern="1200" dirty="0">
            <a:latin typeface="Garamond" panose="02020404030301010803" pitchFamily="18" charset="0"/>
          </a:endParaRPr>
        </a:p>
        <a:p>
          <a:pPr marL="457200" lvl="2" indent="-228600" algn="just" defTabSz="1155700">
            <a:lnSpc>
              <a:spcPct val="90000"/>
            </a:lnSpc>
            <a:spcBef>
              <a:spcPct val="0"/>
            </a:spcBef>
            <a:spcAft>
              <a:spcPct val="15000"/>
            </a:spcAft>
            <a:buChar char="•"/>
          </a:pPr>
          <a:r>
            <a:rPr lang="en-US" sz="2600" kern="1200" dirty="0">
              <a:latin typeface="Garamond" panose="02020404030301010803" pitchFamily="18" charset="0"/>
            </a:rPr>
            <a:t>Distributing infringing copies either for purposes of trade or to such an extent as to affect the copyright owner prejudicially</a:t>
          </a:r>
          <a:endParaRPr lang="en-IN" sz="2600" kern="1200" dirty="0">
            <a:latin typeface="Garamond" panose="02020404030301010803" pitchFamily="18" charset="0"/>
          </a:endParaRPr>
        </a:p>
        <a:p>
          <a:pPr marL="457200" lvl="2" indent="-228600" algn="just" defTabSz="1155700">
            <a:lnSpc>
              <a:spcPct val="90000"/>
            </a:lnSpc>
            <a:spcBef>
              <a:spcPct val="0"/>
            </a:spcBef>
            <a:spcAft>
              <a:spcPct val="15000"/>
            </a:spcAft>
            <a:buChar char="•"/>
          </a:pPr>
          <a:r>
            <a:rPr lang="en-US" sz="2600" kern="1200" dirty="0">
              <a:latin typeface="Garamond" panose="02020404030301010803" pitchFamily="18" charset="0"/>
            </a:rPr>
            <a:t>Importation of an infringing copy (Exception: importation of one copy for private and domestic use of the importer)  </a:t>
          </a:r>
          <a:endParaRPr lang="en-IN" sz="2600" kern="1200" dirty="0">
            <a:latin typeface="Garamond" panose="02020404030301010803" pitchFamily="18" charset="0"/>
          </a:endParaRPr>
        </a:p>
      </dsp:txBody>
      <dsp:txXfrm>
        <a:off x="0" y="776540"/>
        <a:ext cx="11731752" cy="43535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AC98F-25F8-4C14-A8D9-81A1912F9343}">
      <dsp:nvSpPr>
        <dsp:cNvPr id="0" name=""/>
        <dsp:cNvSpPr/>
      </dsp:nvSpPr>
      <dsp:spPr>
        <a:xfrm>
          <a:off x="7022" y="2521"/>
          <a:ext cx="11873154" cy="974651"/>
        </a:xfrm>
        <a:prstGeom prst="roundRect">
          <a:avLst>
            <a:gd name="adj" fmla="val 10000"/>
          </a:avLst>
        </a:prstGeom>
        <a:solidFill>
          <a:schemeClr val="accent4">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Garamond" panose="02020404030301010803" pitchFamily="18" charset="0"/>
            </a:rPr>
            <a:t>Section 52 contains 29 sub-sections listing acts that are exceptions to infringement - Some key items:</a:t>
          </a:r>
          <a:endParaRPr lang="en-IN" sz="3000" kern="1200" dirty="0">
            <a:latin typeface="Garamond" panose="02020404030301010803" pitchFamily="18" charset="0"/>
          </a:endParaRPr>
        </a:p>
      </dsp:txBody>
      <dsp:txXfrm>
        <a:off x="35569" y="31068"/>
        <a:ext cx="11816060" cy="917557"/>
      </dsp:txXfrm>
    </dsp:sp>
    <dsp:sp modelId="{08B471FA-8EDD-4A87-AB03-55C832317A6F}">
      <dsp:nvSpPr>
        <dsp:cNvPr id="0" name=""/>
        <dsp:cNvSpPr/>
      </dsp:nvSpPr>
      <dsp:spPr>
        <a:xfrm>
          <a:off x="4754" y="1101630"/>
          <a:ext cx="1226157" cy="3806190"/>
        </a:xfrm>
        <a:prstGeom prst="roundRect">
          <a:avLst>
            <a:gd name="adj" fmla="val 10000"/>
          </a:avLst>
        </a:prstGeom>
        <a:solidFill>
          <a:schemeClr val="accent4">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t>
          </a:r>
          <a:r>
            <a:rPr lang="en-US" sz="1600" kern="1200" dirty="0">
              <a:latin typeface="Garamond" panose="02020404030301010803" pitchFamily="18" charset="0"/>
            </a:rPr>
            <a:t>Fair dealing” of a work (other than a computer program) for purposes of Private use; Research; Criticism or review of the work; Reporting current events</a:t>
          </a:r>
          <a:endParaRPr lang="en-IN" sz="1600" kern="1200" dirty="0">
            <a:latin typeface="Garamond" panose="02020404030301010803" pitchFamily="18" charset="0"/>
          </a:endParaRPr>
        </a:p>
      </dsp:txBody>
      <dsp:txXfrm>
        <a:off x="40667" y="1137543"/>
        <a:ext cx="1154331" cy="3734364"/>
      </dsp:txXfrm>
    </dsp:sp>
    <dsp:sp modelId="{8A537227-AFDB-4847-92DC-10B27EE7B67B}">
      <dsp:nvSpPr>
        <dsp:cNvPr id="0" name=""/>
        <dsp:cNvSpPr/>
      </dsp:nvSpPr>
      <dsp:spPr>
        <a:xfrm>
          <a:off x="1288197" y="1119900"/>
          <a:ext cx="1226157" cy="3806190"/>
        </a:xfrm>
        <a:prstGeom prst="roundRect">
          <a:avLst>
            <a:gd name="adj" fmla="val 10000"/>
          </a:avLst>
        </a:prstGeom>
        <a:solidFill>
          <a:schemeClr val="accent4">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Garamond" panose="02020404030301010803" pitchFamily="18" charset="0"/>
            </a:rPr>
            <a:t>Transient or incidental storage – digital content</a:t>
          </a:r>
          <a:endParaRPr lang="en-IN" sz="1800" b="0" kern="1200" dirty="0">
            <a:latin typeface="Garamond" panose="02020404030301010803" pitchFamily="18" charset="0"/>
          </a:endParaRPr>
        </a:p>
      </dsp:txBody>
      <dsp:txXfrm>
        <a:off x="1324110" y="1155813"/>
        <a:ext cx="1154331" cy="3734364"/>
      </dsp:txXfrm>
    </dsp:sp>
    <dsp:sp modelId="{3E7CCFC6-4C34-46F0-9C17-84DEDBFD811C}">
      <dsp:nvSpPr>
        <dsp:cNvPr id="0" name=""/>
        <dsp:cNvSpPr/>
      </dsp:nvSpPr>
      <dsp:spPr>
        <a:xfrm>
          <a:off x="2599058" y="1119900"/>
          <a:ext cx="1226157" cy="3806190"/>
        </a:xfrm>
        <a:prstGeom prst="roundRect">
          <a:avLst>
            <a:gd name="adj" fmla="val 10000"/>
          </a:avLst>
        </a:prstGeom>
        <a:solidFill>
          <a:schemeClr val="accent4">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Garamond" panose="02020404030301010803" pitchFamily="18" charset="0"/>
            </a:rPr>
            <a:t>Reporting of a judicial proceeding</a:t>
          </a:r>
          <a:endParaRPr lang="en-IN" sz="1800" b="0" kern="1200" dirty="0">
            <a:latin typeface="Garamond" panose="02020404030301010803" pitchFamily="18" charset="0"/>
          </a:endParaRPr>
        </a:p>
      </dsp:txBody>
      <dsp:txXfrm>
        <a:off x="2634971" y="1155813"/>
        <a:ext cx="1154331" cy="3734364"/>
      </dsp:txXfrm>
    </dsp:sp>
    <dsp:sp modelId="{145A4464-CE32-4BFC-8F83-9DA4A55D1AEE}">
      <dsp:nvSpPr>
        <dsp:cNvPr id="0" name=""/>
        <dsp:cNvSpPr/>
      </dsp:nvSpPr>
      <dsp:spPr>
        <a:xfrm>
          <a:off x="3946507" y="1101630"/>
          <a:ext cx="1226157" cy="3806190"/>
        </a:xfrm>
        <a:prstGeom prst="roundRect">
          <a:avLst>
            <a:gd name="adj" fmla="val 10000"/>
          </a:avLst>
        </a:prstGeom>
        <a:solidFill>
          <a:schemeClr val="accent4">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Garamond" panose="02020404030301010803" pitchFamily="18" charset="0"/>
            </a:rPr>
            <a:t>Reading / recitation of excerpts of the published work in public</a:t>
          </a:r>
          <a:endParaRPr lang="en-IN" sz="1800" b="0" kern="1200" dirty="0">
            <a:latin typeface="Garamond" panose="02020404030301010803" pitchFamily="18" charset="0"/>
          </a:endParaRPr>
        </a:p>
      </dsp:txBody>
      <dsp:txXfrm>
        <a:off x="3982420" y="1137543"/>
        <a:ext cx="1154331" cy="3734364"/>
      </dsp:txXfrm>
    </dsp:sp>
    <dsp:sp modelId="{749E42D3-1F74-498A-9AA3-12B7F6D5D6AC}">
      <dsp:nvSpPr>
        <dsp:cNvPr id="0" name=""/>
        <dsp:cNvSpPr/>
      </dsp:nvSpPr>
      <dsp:spPr>
        <a:xfrm>
          <a:off x="5287703" y="1101592"/>
          <a:ext cx="1226157" cy="3806190"/>
        </a:xfrm>
        <a:prstGeom prst="roundRect">
          <a:avLst>
            <a:gd name="adj" fmla="val 10000"/>
          </a:avLst>
        </a:prstGeom>
        <a:solidFill>
          <a:schemeClr val="accent4">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Garamond" panose="02020404030301010803" pitchFamily="18" charset="0"/>
            </a:rPr>
            <a:t>Reproduction by teachers/ students during instructions</a:t>
          </a:r>
          <a:endParaRPr lang="en-IN" sz="1800" b="0" kern="1200" dirty="0">
            <a:latin typeface="Garamond" panose="02020404030301010803" pitchFamily="18" charset="0"/>
          </a:endParaRPr>
        </a:p>
      </dsp:txBody>
      <dsp:txXfrm>
        <a:off x="5323616" y="1137505"/>
        <a:ext cx="1154331" cy="3734364"/>
      </dsp:txXfrm>
    </dsp:sp>
    <dsp:sp modelId="{64E777E6-B27C-47F9-9AB1-FD0CAE47EAFF}">
      <dsp:nvSpPr>
        <dsp:cNvPr id="0" name=""/>
        <dsp:cNvSpPr/>
      </dsp:nvSpPr>
      <dsp:spPr>
        <a:xfrm>
          <a:off x="6641394" y="1156477"/>
          <a:ext cx="1226157" cy="3806190"/>
        </a:xfrm>
        <a:prstGeom prst="roundRect">
          <a:avLst>
            <a:gd name="adj" fmla="val 10000"/>
          </a:avLst>
        </a:prstGeom>
        <a:solidFill>
          <a:schemeClr val="accent4">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Garamond" panose="02020404030301010803" pitchFamily="18" charset="0"/>
            </a:rPr>
            <a:t>Report in newspaper of published lecture</a:t>
          </a:r>
          <a:endParaRPr lang="en-IN" sz="2000" b="0" kern="1200" dirty="0">
            <a:latin typeface="Garamond" panose="02020404030301010803" pitchFamily="18" charset="0"/>
          </a:endParaRPr>
        </a:p>
      </dsp:txBody>
      <dsp:txXfrm>
        <a:off x="6677307" y="1192390"/>
        <a:ext cx="1154331" cy="3734364"/>
      </dsp:txXfrm>
    </dsp:sp>
    <dsp:sp modelId="{8E868260-3245-4EF8-B88A-E7D33670B7C4}">
      <dsp:nvSpPr>
        <dsp:cNvPr id="0" name=""/>
        <dsp:cNvSpPr/>
      </dsp:nvSpPr>
      <dsp:spPr>
        <a:xfrm>
          <a:off x="7933972" y="1193055"/>
          <a:ext cx="1226157" cy="3806190"/>
        </a:xfrm>
        <a:prstGeom prst="roundRect">
          <a:avLst>
            <a:gd name="adj" fmla="val 10000"/>
          </a:avLst>
        </a:prstGeom>
        <a:solidFill>
          <a:schemeClr val="accent4">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Garamond" panose="02020404030301010803" pitchFamily="18" charset="0"/>
            </a:rPr>
            <a:t>Performance by an amateur club - to a non-paying audience or for the benefit of a religious institution</a:t>
          </a:r>
          <a:endParaRPr lang="en-IN" sz="1800" b="0" kern="1200" dirty="0">
            <a:latin typeface="Garamond" panose="02020404030301010803" pitchFamily="18" charset="0"/>
          </a:endParaRPr>
        </a:p>
      </dsp:txBody>
      <dsp:txXfrm>
        <a:off x="7969885" y="1228968"/>
        <a:ext cx="1154331" cy="3734364"/>
      </dsp:txXfrm>
    </dsp:sp>
    <dsp:sp modelId="{2EA1051F-6F51-4BE6-BE33-7C3295AD1027}">
      <dsp:nvSpPr>
        <dsp:cNvPr id="0" name=""/>
        <dsp:cNvSpPr/>
      </dsp:nvSpPr>
      <dsp:spPr>
        <a:xfrm>
          <a:off x="9270447" y="1156477"/>
          <a:ext cx="1226157" cy="3806190"/>
        </a:xfrm>
        <a:prstGeom prst="roundRect">
          <a:avLst>
            <a:gd name="adj" fmla="val 10000"/>
          </a:avLst>
        </a:prstGeom>
        <a:solidFill>
          <a:schemeClr val="accent4">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Garamond" panose="02020404030301010803" pitchFamily="18" charset="0"/>
            </a:rPr>
            <a:t>Storing of work in electronic media by a non-commercial library</a:t>
          </a:r>
          <a:endParaRPr lang="en-IN" sz="1800" b="0" kern="1200" dirty="0">
            <a:latin typeface="Garamond" panose="02020404030301010803" pitchFamily="18" charset="0"/>
          </a:endParaRPr>
        </a:p>
      </dsp:txBody>
      <dsp:txXfrm>
        <a:off x="9306360" y="1192390"/>
        <a:ext cx="1154331" cy="3734364"/>
      </dsp:txXfrm>
    </dsp:sp>
    <dsp:sp modelId="{94623CF2-5882-4F22-92EF-F817BD07191F}">
      <dsp:nvSpPr>
        <dsp:cNvPr id="0" name=""/>
        <dsp:cNvSpPr/>
      </dsp:nvSpPr>
      <dsp:spPr>
        <a:xfrm>
          <a:off x="10573988" y="1129035"/>
          <a:ext cx="1226157" cy="3806190"/>
        </a:xfrm>
        <a:prstGeom prst="roundRect">
          <a:avLst>
            <a:gd name="adj" fmla="val 10000"/>
          </a:avLst>
        </a:prstGeom>
        <a:solidFill>
          <a:schemeClr val="accent4">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latin typeface="Garamond" panose="02020404030301010803" pitchFamily="18" charset="0"/>
            </a:rPr>
            <a:t>Making copies (up to 3) of a foreign book by a non-commercial public library where the book is not available for sale in India</a:t>
          </a:r>
          <a:endParaRPr lang="en-IN" sz="1700" b="0" kern="1200" dirty="0">
            <a:latin typeface="Garamond" panose="02020404030301010803" pitchFamily="18" charset="0"/>
          </a:endParaRPr>
        </a:p>
      </dsp:txBody>
      <dsp:txXfrm>
        <a:off x="10609901" y="1164948"/>
        <a:ext cx="1154331" cy="37343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DD0D0-DDB6-48E5-92E2-90F6A8E63E77}">
      <dsp:nvSpPr>
        <dsp:cNvPr id="0" name=""/>
        <dsp:cNvSpPr/>
      </dsp:nvSpPr>
      <dsp:spPr>
        <a:xfrm>
          <a:off x="875766" y="0"/>
          <a:ext cx="9925354" cy="50927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CB1D1C-9308-4DB2-B322-29A40948193B}">
      <dsp:nvSpPr>
        <dsp:cNvPr id="0" name=""/>
        <dsp:cNvSpPr/>
      </dsp:nvSpPr>
      <dsp:spPr>
        <a:xfrm>
          <a:off x="3991" y="1527810"/>
          <a:ext cx="2593090" cy="2037080"/>
        </a:xfrm>
        <a:prstGeom prst="roundRect">
          <a:avLst/>
        </a:prstGeom>
        <a:solidFill>
          <a:schemeClr val="accent4">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latin typeface="Garamond" panose="02020404030301010803" pitchFamily="18" charset="0"/>
            </a:rPr>
            <a:t>Additional defences carved by Courts- premised on legal maxim - “</a:t>
          </a:r>
          <a:r>
            <a:rPr lang="en-IN" sz="2200" i="1" kern="1200" dirty="0">
              <a:latin typeface="Garamond" panose="02020404030301010803" pitchFamily="18" charset="0"/>
            </a:rPr>
            <a:t>DE MINIMIS NON CURAT LEX”</a:t>
          </a:r>
          <a:endParaRPr lang="en-IN" sz="2200" kern="1200" dirty="0">
            <a:latin typeface="Garamond" panose="02020404030301010803" pitchFamily="18" charset="0"/>
          </a:endParaRPr>
        </a:p>
      </dsp:txBody>
      <dsp:txXfrm>
        <a:off x="103433" y="1627252"/>
        <a:ext cx="2394206" cy="1838196"/>
      </dsp:txXfrm>
    </dsp:sp>
    <dsp:sp modelId="{31B4DE3D-B67C-446A-99E9-C663036209CA}">
      <dsp:nvSpPr>
        <dsp:cNvPr id="0" name=""/>
        <dsp:cNvSpPr/>
      </dsp:nvSpPr>
      <dsp:spPr>
        <a:xfrm>
          <a:off x="3029262" y="1527810"/>
          <a:ext cx="2593090" cy="2037080"/>
        </a:xfrm>
        <a:prstGeom prst="roundRect">
          <a:avLst/>
        </a:prstGeom>
        <a:solidFill>
          <a:schemeClr val="accent4">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latin typeface="Garamond" panose="02020404030301010803" pitchFamily="18" charset="0"/>
            </a:rPr>
            <a:t>Translated as: law does not concern itself with trifles</a:t>
          </a:r>
        </a:p>
      </dsp:txBody>
      <dsp:txXfrm>
        <a:off x="3128704" y="1627252"/>
        <a:ext cx="2394206" cy="1838196"/>
      </dsp:txXfrm>
    </dsp:sp>
    <dsp:sp modelId="{32B4752F-57B1-4216-8DEB-9F489546F0B5}">
      <dsp:nvSpPr>
        <dsp:cNvPr id="0" name=""/>
        <dsp:cNvSpPr/>
      </dsp:nvSpPr>
      <dsp:spPr>
        <a:xfrm>
          <a:off x="6054534" y="1527810"/>
          <a:ext cx="2593090" cy="2037080"/>
        </a:xfrm>
        <a:prstGeom prst="roundRect">
          <a:avLst/>
        </a:prstGeom>
        <a:solidFill>
          <a:schemeClr val="accent4">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aramond" panose="02020404030301010803" pitchFamily="18" charset="0"/>
            </a:rPr>
            <a:t>Applicability: very minor or insignificant uses of copyrighted material may not be actionable</a:t>
          </a:r>
          <a:r>
            <a:rPr lang="en-US" sz="1800" kern="1200" dirty="0"/>
            <a:t>. </a:t>
          </a:r>
          <a:endParaRPr lang="en-IN" sz="1800" kern="1200" dirty="0"/>
        </a:p>
      </dsp:txBody>
      <dsp:txXfrm>
        <a:off x="6153976" y="1627252"/>
        <a:ext cx="2394206" cy="1838196"/>
      </dsp:txXfrm>
    </dsp:sp>
    <dsp:sp modelId="{6C58B746-3656-4AF9-98C6-966FF23DEE8C}">
      <dsp:nvSpPr>
        <dsp:cNvPr id="0" name=""/>
        <dsp:cNvSpPr/>
      </dsp:nvSpPr>
      <dsp:spPr>
        <a:xfrm>
          <a:off x="9079806" y="1527810"/>
          <a:ext cx="2593090" cy="2037080"/>
        </a:xfrm>
        <a:prstGeom prst="roundRect">
          <a:avLst/>
        </a:prstGeom>
        <a:solidFill>
          <a:schemeClr val="accent4">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aramond" panose="02020404030301010803" pitchFamily="18" charset="0"/>
            </a:rPr>
            <a:t>The law will not typically scrutinize or act against copyright violations that are too trivial to warrant legal intervention. </a:t>
          </a:r>
          <a:endParaRPr lang="en-IN" sz="2200" kern="1200" dirty="0">
            <a:latin typeface="Garamond" panose="02020404030301010803" pitchFamily="18" charset="0"/>
          </a:endParaRPr>
        </a:p>
      </dsp:txBody>
      <dsp:txXfrm>
        <a:off x="9179248" y="1627252"/>
        <a:ext cx="2394206" cy="18381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B3343-0F9E-4946-AF61-C44CBBF29A5A}">
      <dsp:nvSpPr>
        <dsp:cNvPr id="0" name=""/>
        <dsp:cNvSpPr/>
      </dsp:nvSpPr>
      <dsp:spPr>
        <a:xfrm rot="16200000">
          <a:off x="-718375" y="719658"/>
          <a:ext cx="4776788" cy="3337470"/>
        </a:xfrm>
        <a:prstGeom prst="flowChartManualOperation">
          <a:avLst/>
        </a:prstGeom>
        <a:solidFill>
          <a:schemeClr val="accent4">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045" bIns="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aramond" panose="02020404030301010803" pitchFamily="18" charset="0"/>
            </a:rPr>
            <a:t>Plaintiff - </a:t>
          </a:r>
          <a:r>
            <a:rPr lang="en-US" sz="2400" b="1" kern="1200" dirty="0">
              <a:latin typeface="Garamond" panose="02020404030301010803" pitchFamily="18" charset="0"/>
            </a:rPr>
            <a:t>owner </a:t>
          </a:r>
          <a:r>
            <a:rPr lang="en-US" sz="2400" kern="1200" dirty="0">
              <a:latin typeface="Garamond" panose="02020404030301010803" pitchFamily="18" charset="0"/>
            </a:rPr>
            <a:t>or the exclusive </a:t>
          </a:r>
          <a:r>
            <a:rPr lang="en-US" sz="2400" b="1" kern="1200" dirty="0">
              <a:latin typeface="Garamond" panose="02020404030301010803" pitchFamily="18" charset="0"/>
            </a:rPr>
            <a:t>licensee</a:t>
          </a:r>
          <a:endParaRPr lang="en-IN" sz="2400" kern="1200" dirty="0">
            <a:latin typeface="Garamond" panose="02020404030301010803" pitchFamily="18" charset="0"/>
          </a:endParaRPr>
        </a:p>
      </dsp:txBody>
      <dsp:txXfrm rot="5400000">
        <a:off x="1284" y="955357"/>
        <a:ext cx="3337470" cy="2866072"/>
      </dsp:txXfrm>
    </dsp:sp>
    <dsp:sp modelId="{87845CF8-D322-45A8-80B9-CECB0DDF9E11}">
      <dsp:nvSpPr>
        <dsp:cNvPr id="0" name=""/>
        <dsp:cNvSpPr/>
      </dsp:nvSpPr>
      <dsp:spPr>
        <a:xfrm rot="16200000">
          <a:off x="2869406" y="719658"/>
          <a:ext cx="4776788" cy="3337470"/>
        </a:xfrm>
        <a:prstGeom prst="flowChartManualOperation">
          <a:avLst/>
        </a:prstGeom>
        <a:solidFill>
          <a:schemeClr val="accent4">
            <a:shade val="80000"/>
            <a:hueOff val="264123"/>
            <a:satOff val="-15129"/>
            <a:lumOff val="167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045" bIns="0" numCol="1" spcCol="1270" anchor="t" anchorCtr="0">
          <a:noAutofit/>
        </a:bodyPr>
        <a:lstStyle/>
        <a:p>
          <a:pPr marL="0" lvl="0" indent="0" algn="just" defTabSz="1066800">
            <a:lnSpc>
              <a:spcPct val="90000"/>
            </a:lnSpc>
            <a:spcBef>
              <a:spcPct val="0"/>
            </a:spcBef>
            <a:spcAft>
              <a:spcPct val="35000"/>
            </a:spcAft>
            <a:buNone/>
          </a:pPr>
          <a:r>
            <a:rPr lang="en-US" sz="2400" b="1" u="sng" kern="1200" dirty="0">
              <a:latin typeface="Garamond" panose="02020404030301010803" pitchFamily="18" charset="0"/>
            </a:rPr>
            <a:t>Reliefs:</a:t>
          </a:r>
          <a:endParaRPr lang="en-IN" sz="2400" b="1" u="sng" kern="1200" dirty="0">
            <a:latin typeface="Garamond" panose="02020404030301010803" pitchFamily="18" charset="0"/>
          </a:endParaRPr>
        </a:p>
        <a:p>
          <a:pPr marL="171450" lvl="1" indent="-171450" algn="just" defTabSz="844550">
            <a:lnSpc>
              <a:spcPct val="90000"/>
            </a:lnSpc>
            <a:spcBef>
              <a:spcPct val="0"/>
            </a:spcBef>
            <a:spcAft>
              <a:spcPct val="15000"/>
            </a:spcAft>
            <a:buChar char="•"/>
          </a:pPr>
          <a:r>
            <a:rPr lang="en-US" sz="1900" kern="1200" dirty="0">
              <a:latin typeface="Garamond" panose="02020404030301010803" pitchFamily="18" charset="0"/>
            </a:rPr>
            <a:t>Injunction</a:t>
          </a:r>
          <a:endParaRPr lang="en-IN" sz="1900" kern="1200" dirty="0">
            <a:latin typeface="Garamond" panose="02020404030301010803" pitchFamily="18" charset="0"/>
          </a:endParaRPr>
        </a:p>
        <a:p>
          <a:pPr marL="171450" lvl="1" indent="-171450" algn="just" defTabSz="844550">
            <a:lnSpc>
              <a:spcPct val="90000"/>
            </a:lnSpc>
            <a:spcBef>
              <a:spcPct val="0"/>
            </a:spcBef>
            <a:spcAft>
              <a:spcPct val="15000"/>
            </a:spcAft>
            <a:buChar char="•"/>
          </a:pPr>
          <a:r>
            <a:rPr lang="en-US" sz="1900" kern="1200" dirty="0">
              <a:latin typeface="Garamond" panose="02020404030301010803" pitchFamily="18" charset="0"/>
            </a:rPr>
            <a:t>Damages or Accounts of profits</a:t>
          </a:r>
          <a:endParaRPr lang="en-IN" sz="1900" kern="1200" dirty="0">
            <a:latin typeface="Garamond" panose="02020404030301010803" pitchFamily="18" charset="0"/>
          </a:endParaRPr>
        </a:p>
        <a:p>
          <a:pPr marL="171450" lvl="1" indent="-171450" algn="just" defTabSz="844550">
            <a:lnSpc>
              <a:spcPct val="90000"/>
            </a:lnSpc>
            <a:spcBef>
              <a:spcPct val="0"/>
            </a:spcBef>
            <a:spcAft>
              <a:spcPct val="15000"/>
            </a:spcAft>
            <a:buChar char="•"/>
          </a:pPr>
          <a:r>
            <a:rPr lang="en-US" sz="1900" kern="1200">
              <a:latin typeface="Garamond" panose="02020404030301010803" pitchFamily="18" charset="0"/>
            </a:rPr>
            <a:t>Costs (discretionary)</a:t>
          </a:r>
          <a:endParaRPr lang="en-IN" sz="1900" kern="1200">
            <a:latin typeface="Garamond" panose="02020404030301010803" pitchFamily="18" charset="0"/>
          </a:endParaRPr>
        </a:p>
        <a:p>
          <a:pPr marL="171450" lvl="1" indent="-171450" algn="just" defTabSz="844550">
            <a:lnSpc>
              <a:spcPct val="90000"/>
            </a:lnSpc>
            <a:spcBef>
              <a:spcPct val="0"/>
            </a:spcBef>
            <a:spcAft>
              <a:spcPct val="15000"/>
            </a:spcAft>
            <a:buChar char="•"/>
          </a:pPr>
          <a:r>
            <a:rPr lang="en-US" sz="1900" kern="1200" dirty="0">
              <a:latin typeface="Garamond" panose="02020404030301010803" pitchFamily="18" charset="0"/>
            </a:rPr>
            <a:t>Delivery of infringing copies / equipment used to produce it</a:t>
          </a:r>
          <a:endParaRPr lang="en-IN" sz="1900" kern="1200" dirty="0">
            <a:latin typeface="Garamond" panose="02020404030301010803" pitchFamily="18" charset="0"/>
          </a:endParaRPr>
        </a:p>
      </dsp:txBody>
      <dsp:txXfrm rot="5400000">
        <a:off x="3589065" y="955357"/>
        <a:ext cx="3337470" cy="2866072"/>
      </dsp:txXfrm>
    </dsp:sp>
    <dsp:sp modelId="{8BDAF12B-2A6B-4E96-81DB-7558E25B4DCF}">
      <dsp:nvSpPr>
        <dsp:cNvPr id="0" name=""/>
        <dsp:cNvSpPr/>
      </dsp:nvSpPr>
      <dsp:spPr>
        <a:xfrm rot="16200000">
          <a:off x="6457187" y="719658"/>
          <a:ext cx="4776788" cy="3337470"/>
        </a:xfrm>
        <a:prstGeom prst="flowChartManualOperation">
          <a:avLst/>
        </a:prstGeom>
        <a:solidFill>
          <a:schemeClr val="accent4">
            <a:shade val="80000"/>
            <a:hueOff val="528246"/>
            <a:satOff val="-30258"/>
            <a:lumOff val="3354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045" bIns="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aramond" panose="02020404030301010803" pitchFamily="18" charset="0"/>
            </a:rPr>
            <a:t>Where the defendant PROVES they had no knowledge or reasonable belief that copyright subsisted in the infringed works, only injunction and rendition of accounts can be granted</a:t>
          </a:r>
          <a:endParaRPr lang="en-IN" sz="2400" kern="1200" dirty="0">
            <a:latin typeface="Garamond" panose="02020404030301010803" pitchFamily="18" charset="0"/>
          </a:endParaRPr>
        </a:p>
      </dsp:txBody>
      <dsp:txXfrm rot="5400000">
        <a:off x="7176846" y="955357"/>
        <a:ext cx="3337470" cy="28660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061F7-B092-4DE4-8F00-9A1B400EE963}">
      <dsp:nvSpPr>
        <dsp:cNvPr id="0" name=""/>
        <dsp:cNvSpPr/>
      </dsp:nvSpPr>
      <dsp:spPr>
        <a:xfrm rot="16200000">
          <a:off x="-718375" y="719658"/>
          <a:ext cx="4776788" cy="3337470"/>
        </a:xfrm>
        <a:prstGeom prst="flowChartManualOperation">
          <a:avLst/>
        </a:prstGeom>
        <a:solidFill>
          <a:schemeClr val="accent4">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aramond" panose="02020404030301010803" pitchFamily="18" charset="0"/>
            </a:rPr>
            <a:t>Intention to infringe is a prerequisite</a:t>
          </a:r>
          <a:endParaRPr lang="en-IN" sz="2400" kern="1200" dirty="0">
            <a:latin typeface="Garamond" panose="02020404030301010803" pitchFamily="18" charset="0"/>
          </a:endParaRPr>
        </a:p>
      </dsp:txBody>
      <dsp:txXfrm rot="5400000">
        <a:off x="1284" y="955357"/>
        <a:ext cx="3337470" cy="2866072"/>
      </dsp:txXfrm>
    </dsp:sp>
    <dsp:sp modelId="{D392044F-E2E8-462B-A293-6522BB5300F0}">
      <dsp:nvSpPr>
        <dsp:cNvPr id="0" name=""/>
        <dsp:cNvSpPr/>
      </dsp:nvSpPr>
      <dsp:spPr>
        <a:xfrm rot="16200000">
          <a:off x="2869406" y="719658"/>
          <a:ext cx="4776788" cy="3337470"/>
        </a:xfrm>
        <a:prstGeom prst="flowChartManualOperation">
          <a:avLst/>
        </a:prstGeom>
        <a:solidFill>
          <a:schemeClr val="accent4">
            <a:shade val="50000"/>
            <a:hueOff val="406356"/>
            <a:satOff val="-23479"/>
            <a:lumOff val="3248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u="sng" kern="1200" dirty="0">
              <a:latin typeface="Garamond" panose="02020404030301010803" pitchFamily="18" charset="0"/>
            </a:rPr>
            <a:t>Jurisdiction </a:t>
          </a:r>
          <a:endParaRPr lang="en-IN" sz="1800" u="sng"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n-US" sz="1800" kern="1200" dirty="0">
              <a:latin typeface="Garamond" panose="02020404030301010803" pitchFamily="18" charset="0"/>
            </a:rPr>
            <a:t>Power of Police to search and seize infringing copies and plates / equipment used, without warrant</a:t>
          </a:r>
          <a:endParaRPr lang="en-IN" sz="1800" kern="1200" dirty="0">
            <a:latin typeface="Garamond" panose="02020404030301010803" pitchFamily="18" charset="0"/>
          </a:endParaRPr>
        </a:p>
        <a:p>
          <a:pPr marL="171450" lvl="1" indent="-171450" algn="l" defTabSz="800100">
            <a:lnSpc>
              <a:spcPct val="90000"/>
            </a:lnSpc>
            <a:spcBef>
              <a:spcPct val="0"/>
            </a:spcBef>
            <a:spcAft>
              <a:spcPct val="15000"/>
            </a:spcAft>
            <a:buChar char="•"/>
          </a:pPr>
          <a:endParaRPr lang="en-IN" sz="1800"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n-US" sz="1800" kern="1200" dirty="0">
              <a:latin typeface="Garamond" panose="02020404030301010803" pitchFamily="18" charset="0"/>
            </a:rPr>
            <a:t>File compliant before 1st class Judicial or Metropolitan Magistrate</a:t>
          </a:r>
          <a:endParaRPr lang="en-IN" sz="1800" kern="1200" dirty="0">
            <a:latin typeface="Garamond" panose="02020404030301010803" pitchFamily="18" charset="0"/>
          </a:endParaRPr>
        </a:p>
      </dsp:txBody>
      <dsp:txXfrm rot="5400000">
        <a:off x="3589065" y="955357"/>
        <a:ext cx="3337470" cy="2866072"/>
      </dsp:txXfrm>
    </dsp:sp>
    <dsp:sp modelId="{0A702C6B-4483-4336-B2DB-1ECF662155DC}">
      <dsp:nvSpPr>
        <dsp:cNvPr id="0" name=""/>
        <dsp:cNvSpPr/>
      </dsp:nvSpPr>
      <dsp:spPr>
        <a:xfrm rot="16200000">
          <a:off x="6457187" y="719658"/>
          <a:ext cx="4776788" cy="3337470"/>
        </a:xfrm>
        <a:prstGeom prst="flowChartManualOperation">
          <a:avLst/>
        </a:prstGeom>
        <a:solidFill>
          <a:schemeClr val="accent4">
            <a:shade val="50000"/>
            <a:hueOff val="406356"/>
            <a:satOff val="-23479"/>
            <a:lumOff val="3248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766" bIns="0" numCol="1" spcCol="1270" anchor="t" anchorCtr="0">
          <a:noAutofit/>
        </a:bodyPr>
        <a:lstStyle/>
        <a:p>
          <a:pPr marL="0" lvl="0" indent="0" algn="l" defTabSz="1022350">
            <a:lnSpc>
              <a:spcPct val="90000"/>
            </a:lnSpc>
            <a:spcBef>
              <a:spcPct val="0"/>
            </a:spcBef>
            <a:spcAft>
              <a:spcPct val="35000"/>
            </a:spcAft>
            <a:buNone/>
          </a:pPr>
          <a:r>
            <a:rPr lang="en-US" sz="2300" u="sng" kern="1200" dirty="0">
              <a:latin typeface="Garamond" panose="02020404030301010803" pitchFamily="18" charset="0"/>
            </a:rPr>
            <a:t>Punishment</a:t>
          </a:r>
          <a:endParaRPr lang="en-IN" sz="2300" u="sng"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n-US" sz="1800" kern="1200" dirty="0">
              <a:latin typeface="Garamond" panose="02020404030301010803" pitchFamily="18" charset="0"/>
            </a:rPr>
            <a:t>6 months to 3 years imprisonment + fine of 50K to 200K</a:t>
          </a:r>
          <a:endParaRPr lang="en-IN" sz="1800"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n-US" sz="1800" kern="1200" dirty="0">
              <a:latin typeface="Garamond" panose="02020404030301010803" pitchFamily="18" charset="0"/>
            </a:rPr>
            <a:t>Discretion to give lesser punishment where infringement was not for gain</a:t>
          </a:r>
          <a:endParaRPr lang="en-IN" sz="1800" kern="1200" dirty="0">
            <a:latin typeface="Garamond" panose="02020404030301010803" pitchFamily="18" charset="0"/>
          </a:endParaRPr>
        </a:p>
        <a:p>
          <a:pPr marL="171450" lvl="1" indent="-171450" algn="just" defTabSz="800100">
            <a:lnSpc>
              <a:spcPct val="90000"/>
            </a:lnSpc>
            <a:spcBef>
              <a:spcPct val="0"/>
            </a:spcBef>
            <a:spcAft>
              <a:spcPct val="15000"/>
            </a:spcAft>
            <a:buChar char="•"/>
          </a:pPr>
          <a:r>
            <a:rPr lang="en-US" sz="1800" kern="1200" dirty="0">
              <a:latin typeface="Garamond" panose="02020404030301010803" pitchFamily="18" charset="0"/>
            </a:rPr>
            <a:t>Enhanced penalty for second and subsequent infringements (min. imprisonment term – 1 year and fine 100K)</a:t>
          </a:r>
          <a:endParaRPr lang="en-IN" sz="1800" kern="1200" dirty="0">
            <a:latin typeface="Garamond" panose="02020404030301010803" pitchFamily="18" charset="0"/>
          </a:endParaRPr>
        </a:p>
      </dsp:txBody>
      <dsp:txXfrm rot="5400000">
        <a:off x="7176846" y="955357"/>
        <a:ext cx="3337470" cy="28660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A2E2C-D67D-4094-8F3F-22CC4A71BDDB}">
      <dsp:nvSpPr>
        <dsp:cNvPr id="0" name=""/>
        <dsp:cNvSpPr/>
      </dsp:nvSpPr>
      <dsp:spPr>
        <a:xfrm>
          <a:off x="0" y="331"/>
          <a:ext cx="8411718" cy="1239240"/>
        </a:xfrm>
        <a:prstGeom prst="roundRect">
          <a:avLst/>
        </a:prstGeom>
        <a:solidFill>
          <a:schemeClr val="accent4">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Garamond" panose="02020404030301010803" pitchFamily="18" charset="0"/>
            </a:rPr>
            <a:t>Copyright societies are registered to help authors/owners to grant copyright licenses and for the ease of the public in seeking </a:t>
          </a:r>
          <a:r>
            <a:rPr lang="en-US" sz="2600" kern="1200" dirty="0" err="1">
              <a:latin typeface="Garamond" panose="02020404030301010803" pitchFamily="18" charset="0"/>
            </a:rPr>
            <a:t>licences</a:t>
          </a:r>
          <a:r>
            <a:rPr lang="en-US" sz="2600" kern="1200" dirty="0">
              <a:latin typeface="Garamond" panose="02020404030301010803" pitchFamily="18" charset="0"/>
            </a:rPr>
            <a:t> </a:t>
          </a:r>
          <a:endParaRPr lang="en-IN" sz="2600" kern="1200" dirty="0">
            <a:latin typeface="Garamond" panose="02020404030301010803" pitchFamily="18" charset="0"/>
          </a:endParaRPr>
        </a:p>
      </dsp:txBody>
      <dsp:txXfrm>
        <a:off x="60495" y="60826"/>
        <a:ext cx="8290728" cy="1118250"/>
      </dsp:txXfrm>
    </dsp:sp>
    <dsp:sp modelId="{FE12CEFE-9A23-4737-86F2-1081C5EEE5D5}">
      <dsp:nvSpPr>
        <dsp:cNvPr id="0" name=""/>
        <dsp:cNvSpPr/>
      </dsp:nvSpPr>
      <dsp:spPr>
        <a:xfrm>
          <a:off x="0" y="1252720"/>
          <a:ext cx="8411718" cy="1239240"/>
        </a:xfrm>
        <a:prstGeom prst="roundRect">
          <a:avLst/>
        </a:prstGeom>
        <a:solidFill>
          <a:schemeClr val="accent4">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Garamond" panose="02020404030301010803" pitchFamily="18" charset="0"/>
            </a:rPr>
            <a:t>The Act bans carrying on the business of issuing or granting licenses for copyrighted works except through registered copyright societies</a:t>
          </a:r>
          <a:endParaRPr lang="en-IN" sz="2600" kern="1200" dirty="0">
            <a:latin typeface="Garamond" panose="02020404030301010803" pitchFamily="18" charset="0"/>
          </a:endParaRPr>
        </a:p>
      </dsp:txBody>
      <dsp:txXfrm>
        <a:off x="60495" y="1313215"/>
        <a:ext cx="8290728" cy="1118250"/>
      </dsp:txXfrm>
    </dsp:sp>
    <dsp:sp modelId="{07F416E2-1DD9-490B-9175-D2BD8895596C}">
      <dsp:nvSpPr>
        <dsp:cNvPr id="0" name=""/>
        <dsp:cNvSpPr/>
      </dsp:nvSpPr>
      <dsp:spPr>
        <a:xfrm>
          <a:off x="0" y="2505108"/>
          <a:ext cx="8411718" cy="1239240"/>
        </a:xfrm>
        <a:prstGeom prst="roundRect">
          <a:avLst/>
        </a:prstGeom>
        <a:solidFill>
          <a:schemeClr val="accent4">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Garamond" panose="02020404030301010803" pitchFamily="18" charset="0"/>
            </a:rPr>
            <a:t>If a copyright society is being managed in a manner detrimental to the interests of the authors/owners, its registration may be canceled after necessary inquiries</a:t>
          </a:r>
          <a:endParaRPr lang="en-IN" sz="2600" kern="1200" dirty="0">
            <a:latin typeface="Garamond" panose="02020404030301010803" pitchFamily="18" charset="0"/>
          </a:endParaRPr>
        </a:p>
      </dsp:txBody>
      <dsp:txXfrm>
        <a:off x="60495" y="2565603"/>
        <a:ext cx="8290728" cy="1118250"/>
      </dsp:txXfrm>
    </dsp:sp>
    <dsp:sp modelId="{E2890165-E18F-4BD6-817A-550DF74D1B2C}">
      <dsp:nvSpPr>
        <dsp:cNvPr id="0" name=""/>
        <dsp:cNvSpPr/>
      </dsp:nvSpPr>
      <dsp:spPr>
        <a:xfrm>
          <a:off x="0" y="3757497"/>
          <a:ext cx="8411718" cy="1239240"/>
        </a:xfrm>
        <a:prstGeom prst="roundRect">
          <a:avLst/>
        </a:prstGeom>
        <a:solidFill>
          <a:schemeClr val="accent4">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i="1" kern="1200" dirty="0">
              <a:latin typeface="Garamond" panose="02020404030301010803" pitchFamily="18" charset="0"/>
            </a:rPr>
            <a:t>Leopold Café v. </a:t>
          </a:r>
          <a:r>
            <a:rPr lang="en-US" sz="2600" i="1" kern="1200" dirty="0" err="1">
              <a:latin typeface="Garamond" panose="02020404030301010803" pitchFamily="18" charset="0"/>
            </a:rPr>
            <a:t>Novex</a:t>
          </a:r>
          <a:r>
            <a:rPr lang="en-US" sz="2600" i="1" kern="1200" dirty="0">
              <a:latin typeface="Garamond" panose="02020404030301010803" pitchFamily="18" charset="0"/>
            </a:rPr>
            <a:t> Communications – unlike a registered copyright society, an agent cannot issue licenses in its own name.</a:t>
          </a:r>
          <a:endParaRPr lang="en-IN" sz="2600" kern="1200" dirty="0">
            <a:latin typeface="Garamond" panose="02020404030301010803" pitchFamily="18" charset="0"/>
          </a:endParaRPr>
        </a:p>
      </dsp:txBody>
      <dsp:txXfrm>
        <a:off x="60495" y="3817992"/>
        <a:ext cx="8290728" cy="11182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C0115-3CC1-4377-93BE-D75D0E20F26B}">
      <dsp:nvSpPr>
        <dsp:cNvPr id="0" name=""/>
        <dsp:cNvSpPr/>
      </dsp:nvSpPr>
      <dsp:spPr>
        <a:xfrm>
          <a:off x="3154679" y="1487"/>
          <a:ext cx="4732020" cy="805252"/>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b="1" kern="1200">
              <a:latin typeface="Garamond" panose="02020404030301010803" pitchFamily="18" charset="0"/>
            </a:rPr>
            <a:t>for literary works associated with musical works</a:t>
          </a:r>
          <a:endParaRPr lang="en-IN" sz="2200" kern="1200" dirty="0">
            <a:latin typeface="Garamond" panose="02020404030301010803" pitchFamily="18" charset="0"/>
          </a:endParaRPr>
        </a:p>
      </dsp:txBody>
      <dsp:txXfrm>
        <a:off x="3154679" y="102144"/>
        <a:ext cx="4430051" cy="603939"/>
      </dsp:txXfrm>
    </dsp:sp>
    <dsp:sp modelId="{1AD3FE95-1A11-410B-B276-CAB735A355BC}">
      <dsp:nvSpPr>
        <dsp:cNvPr id="0" name=""/>
        <dsp:cNvSpPr/>
      </dsp:nvSpPr>
      <dsp:spPr>
        <a:xfrm>
          <a:off x="0" y="1487"/>
          <a:ext cx="3154680" cy="805252"/>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Garamond" panose="02020404030301010803" pitchFamily="18" charset="0"/>
            </a:rPr>
            <a:t>The Indian Performing Right Society Limited (IPRS)</a:t>
          </a:r>
          <a:endParaRPr lang="en-IN" sz="1900" kern="1200" dirty="0">
            <a:latin typeface="Garamond" panose="02020404030301010803" pitchFamily="18" charset="0"/>
          </a:endParaRPr>
        </a:p>
      </dsp:txBody>
      <dsp:txXfrm>
        <a:off x="39309" y="40796"/>
        <a:ext cx="3076062" cy="726634"/>
      </dsp:txXfrm>
    </dsp:sp>
    <dsp:sp modelId="{3A64FAAA-2C0C-4BFD-B330-E8255BA53953}">
      <dsp:nvSpPr>
        <dsp:cNvPr id="0" name=""/>
        <dsp:cNvSpPr/>
      </dsp:nvSpPr>
      <dsp:spPr>
        <a:xfrm>
          <a:off x="3154679" y="887265"/>
          <a:ext cx="4732020" cy="805252"/>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b="1" kern="1200">
              <a:latin typeface="Garamond" panose="02020404030301010803" pitchFamily="18" charset="0"/>
            </a:rPr>
            <a:t>for </a:t>
          </a:r>
          <a:r>
            <a:rPr lang="en-US" sz="2200" b="1" kern="1200" dirty="0">
              <a:latin typeface="Garamond" panose="02020404030301010803" pitchFamily="18" charset="0"/>
            </a:rPr>
            <a:t>photocopying works</a:t>
          </a:r>
          <a:endParaRPr lang="en-IN" sz="2200" kern="1200" dirty="0">
            <a:latin typeface="Garamond" panose="02020404030301010803" pitchFamily="18" charset="0"/>
          </a:endParaRPr>
        </a:p>
      </dsp:txBody>
      <dsp:txXfrm>
        <a:off x="3154679" y="987922"/>
        <a:ext cx="4430051" cy="603939"/>
      </dsp:txXfrm>
    </dsp:sp>
    <dsp:sp modelId="{FC814A35-E22F-466A-BFE9-D9DEAAC6C706}">
      <dsp:nvSpPr>
        <dsp:cNvPr id="0" name=""/>
        <dsp:cNvSpPr/>
      </dsp:nvSpPr>
      <dsp:spPr>
        <a:xfrm>
          <a:off x="0" y="887265"/>
          <a:ext cx="3154680" cy="805252"/>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Garamond" panose="02020404030301010803" pitchFamily="18" charset="0"/>
            </a:rPr>
            <a:t>Indian Reprographic Rights Organization (IRRO)</a:t>
          </a:r>
          <a:endParaRPr lang="en-IN" sz="1900" kern="1200" dirty="0">
            <a:latin typeface="Garamond" panose="02020404030301010803" pitchFamily="18" charset="0"/>
          </a:endParaRPr>
        </a:p>
      </dsp:txBody>
      <dsp:txXfrm>
        <a:off x="39309" y="926574"/>
        <a:ext cx="3076062" cy="726634"/>
      </dsp:txXfrm>
    </dsp:sp>
    <dsp:sp modelId="{D2EA5313-0218-45D9-8943-D21CC50CAACE}">
      <dsp:nvSpPr>
        <dsp:cNvPr id="0" name=""/>
        <dsp:cNvSpPr/>
      </dsp:nvSpPr>
      <dsp:spPr>
        <a:xfrm>
          <a:off x="3154679" y="1773042"/>
          <a:ext cx="4732020" cy="805252"/>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b="1" kern="1200">
              <a:latin typeface="Garamond" panose="02020404030301010803" pitchFamily="18" charset="0"/>
            </a:rPr>
            <a:t>for </a:t>
          </a:r>
          <a:r>
            <a:rPr lang="en-US" sz="2200" b="1" kern="1200" dirty="0">
              <a:latin typeface="Garamond" panose="02020404030301010803" pitchFamily="18" charset="0"/>
            </a:rPr>
            <a:t>singers’ performance rights</a:t>
          </a:r>
          <a:endParaRPr lang="en-IN" sz="2200" kern="1200" dirty="0">
            <a:latin typeface="Garamond" panose="02020404030301010803" pitchFamily="18" charset="0"/>
          </a:endParaRPr>
        </a:p>
      </dsp:txBody>
      <dsp:txXfrm>
        <a:off x="3154679" y="1873699"/>
        <a:ext cx="4430051" cy="603939"/>
      </dsp:txXfrm>
    </dsp:sp>
    <dsp:sp modelId="{466A8C79-A86F-4DDC-BA85-C05350140E40}">
      <dsp:nvSpPr>
        <dsp:cNvPr id="0" name=""/>
        <dsp:cNvSpPr/>
      </dsp:nvSpPr>
      <dsp:spPr>
        <a:xfrm>
          <a:off x="0" y="1773042"/>
          <a:ext cx="3154680" cy="805252"/>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Garamond" panose="02020404030301010803" pitchFamily="18" charset="0"/>
            </a:rPr>
            <a:t>Indian Singers Rights Association (ISRA</a:t>
          </a:r>
          <a:endParaRPr lang="en-IN" sz="1900" kern="1200" dirty="0">
            <a:latin typeface="Garamond" panose="02020404030301010803" pitchFamily="18" charset="0"/>
          </a:endParaRPr>
        </a:p>
      </dsp:txBody>
      <dsp:txXfrm>
        <a:off x="39309" y="1812351"/>
        <a:ext cx="3076062" cy="726634"/>
      </dsp:txXfrm>
    </dsp:sp>
    <dsp:sp modelId="{4A46389F-8E7B-40C8-859B-EC7DDC5E4350}">
      <dsp:nvSpPr>
        <dsp:cNvPr id="0" name=""/>
        <dsp:cNvSpPr/>
      </dsp:nvSpPr>
      <dsp:spPr>
        <a:xfrm>
          <a:off x="3154679" y="2658820"/>
          <a:ext cx="4732020" cy="805252"/>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a:latin typeface="Garamond" panose="02020404030301010803" pitchFamily="18" charset="0"/>
            </a:rPr>
            <a:t>for sound recording works</a:t>
          </a:r>
          <a:endParaRPr lang="en-IN" sz="2200" kern="1200" dirty="0">
            <a:latin typeface="Garamond" panose="02020404030301010803" pitchFamily="18" charset="0"/>
          </a:endParaRPr>
        </a:p>
      </dsp:txBody>
      <dsp:txXfrm>
        <a:off x="3154679" y="2759477"/>
        <a:ext cx="4430051" cy="603939"/>
      </dsp:txXfrm>
    </dsp:sp>
    <dsp:sp modelId="{DD72FAD5-0126-427C-B8C1-7656AEC4B880}">
      <dsp:nvSpPr>
        <dsp:cNvPr id="0" name=""/>
        <dsp:cNvSpPr/>
      </dsp:nvSpPr>
      <dsp:spPr>
        <a:xfrm>
          <a:off x="0" y="2658820"/>
          <a:ext cx="3154680" cy="805252"/>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Garamond" panose="02020404030301010803" pitchFamily="18" charset="0"/>
            </a:rPr>
            <a:t>Recorded Music Performance Limited (RMPL)</a:t>
          </a:r>
          <a:endParaRPr lang="en-IN" sz="1900" kern="1200" dirty="0">
            <a:latin typeface="Garamond" panose="02020404030301010803" pitchFamily="18" charset="0"/>
          </a:endParaRPr>
        </a:p>
      </dsp:txBody>
      <dsp:txXfrm>
        <a:off x="39309" y="2698129"/>
        <a:ext cx="3076062" cy="726634"/>
      </dsp:txXfrm>
    </dsp:sp>
    <dsp:sp modelId="{6D2F96D0-4233-4A16-8351-EEFECBDEE155}">
      <dsp:nvSpPr>
        <dsp:cNvPr id="0" name=""/>
        <dsp:cNvSpPr/>
      </dsp:nvSpPr>
      <dsp:spPr>
        <a:xfrm>
          <a:off x="3154679" y="3544598"/>
          <a:ext cx="4732020" cy="805252"/>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b="1" kern="1200">
              <a:latin typeface="Garamond" panose="02020404030301010803" pitchFamily="18" charset="0"/>
            </a:rPr>
            <a:t>for </a:t>
          </a:r>
          <a:r>
            <a:rPr lang="en-US" sz="2200" b="1" kern="1200" dirty="0">
              <a:latin typeface="Garamond" panose="02020404030301010803" pitchFamily="18" charset="0"/>
            </a:rPr>
            <a:t>cinematograph film works</a:t>
          </a:r>
          <a:endParaRPr lang="en-IN" sz="2200" kern="1200" dirty="0">
            <a:latin typeface="Garamond" panose="02020404030301010803" pitchFamily="18" charset="0"/>
          </a:endParaRPr>
        </a:p>
      </dsp:txBody>
      <dsp:txXfrm>
        <a:off x="3154679" y="3645255"/>
        <a:ext cx="4430051" cy="603939"/>
      </dsp:txXfrm>
    </dsp:sp>
    <dsp:sp modelId="{103DF239-748B-41C7-B7A2-C5F53BAB36A7}">
      <dsp:nvSpPr>
        <dsp:cNvPr id="0" name=""/>
        <dsp:cNvSpPr/>
      </dsp:nvSpPr>
      <dsp:spPr>
        <a:xfrm>
          <a:off x="0" y="3544598"/>
          <a:ext cx="3154680" cy="805252"/>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err="1">
              <a:latin typeface="Garamond" panose="02020404030301010803" pitchFamily="18" charset="0"/>
            </a:rPr>
            <a:t>Cinefil</a:t>
          </a:r>
          <a:r>
            <a:rPr lang="en-US" sz="1900" kern="1200" dirty="0">
              <a:latin typeface="Garamond" panose="02020404030301010803" pitchFamily="18" charset="0"/>
            </a:rPr>
            <a:t> Producers Performance Limited (CINEFIL)</a:t>
          </a:r>
          <a:endParaRPr lang="en-IN" sz="1900" kern="1200" dirty="0">
            <a:latin typeface="Garamond" panose="02020404030301010803" pitchFamily="18" charset="0"/>
          </a:endParaRPr>
        </a:p>
      </dsp:txBody>
      <dsp:txXfrm>
        <a:off x="39309" y="3583907"/>
        <a:ext cx="3076062" cy="72663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03DE0-85EC-489A-B8C9-0FD38FE28564}">
      <dsp:nvSpPr>
        <dsp:cNvPr id="0" name=""/>
        <dsp:cNvSpPr/>
      </dsp:nvSpPr>
      <dsp:spPr>
        <a:xfrm>
          <a:off x="0" y="0"/>
          <a:ext cx="9188348" cy="938174"/>
        </a:xfrm>
        <a:prstGeom prst="roundRect">
          <a:avLst>
            <a:gd name="adj" fmla="val 10000"/>
          </a:avLst>
        </a:prstGeom>
        <a:solidFill>
          <a:schemeClr val="accent4">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Garamond" panose="02020404030301010803" pitchFamily="18" charset="0"/>
            </a:rPr>
            <a:t>PPL is a copyright collective in the business of issuing licenses for publicly playing songs (sound recordings). The copyright in these songs are assigned to it by music record labels. It was a registered copyright society till 2014.</a:t>
          </a:r>
          <a:endParaRPr lang="en-IN" sz="1800" kern="1200" dirty="0">
            <a:latin typeface="Garamond" panose="02020404030301010803" pitchFamily="18" charset="0"/>
          </a:endParaRPr>
        </a:p>
      </dsp:txBody>
      <dsp:txXfrm>
        <a:off x="27478" y="27478"/>
        <a:ext cx="8066219" cy="883218"/>
      </dsp:txXfrm>
    </dsp:sp>
    <dsp:sp modelId="{F03C59F1-9DED-4D76-9D78-E8994FF4A48A}">
      <dsp:nvSpPr>
        <dsp:cNvPr id="0" name=""/>
        <dsp:cNvSpPr/>
      </dsp:nvSpPr>
      <dsp:spPr>
        <a:xfrm>
          <a:off x="686142" y="1068476"/>
          <a:ext cx="9188348" cy="938174"/>
        </a:xfrm>
        <a:prstGeom prst="roundRect">
          <a:avLst>
            <a:gd name="adj" fmla="val 10000"/>
          </a:avLst>
        </a:prstGeom>
        <a:solidFill>
          <a:schemeClr val="accent4">
            <a:alpha val="90000"/>
            <a:hueOff val="0"/>
            <a:satOff val="0"/>
            <a:lumOff val="0"/>
            <a:alpha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latin typeface="Garamond" panose="02020404030301010803" pitchFamily="18" charset="0"/>
            </a:rPr>
            <a:t>It owns the public performance rights of 400+ music labels, with more than 4 million international and domestic sound recordings.</a:t>
          </a:r>
          <a:endParaRPr lang="en-IN" sz="1800" kern="1200">
            <a:latin typeface="Garamond" panose="02020404030301010803" pitchFamily="18" charset="0"/>
          </a:endParaRPr>
        </a:p>
      </dsp:txBody>
      <dsp:txXfrm>
        <a:off x="713620" y="1095954"/>
        <a:ext cx="7837436" cy="883218"/>
      </dsp:txXfrm>
    </dsp:sp>
    <dsp:sp modelId="{179CC165-7EF2-4759-803E-F6A5BF451363}">
      <dsp:nvSpPr>
        <dsp:cNvPr id="0" name=""/>
        <dsp:cNvSpPr/>
      </dsp:nvSpPr>
      <dsp:spPr>
        <a:xfrm>
          <a:off x="1372285" y="2136952"/>
          <a:ext cx="9188348" cy="938174"/>
        </a:xfrm>
        <a:prstGeom prst="roundRect">
          <a:avLst>
            <a:gd name="adj" fmla="val 10000"/>
          </a:avLst>
        </a:prstGeom>
        <a:solidFill>
          <a:schemeClr val="accent4">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Garamond" panose="02020404030301010803" pitchFamily="18" charset="0"/>
            </a:rPr>
            <a:t>PPL filed a suit against Azure for playing songs owned by PPL in its 86 restaurants, without any authorization.</a:t>
          </a:r>
          <a:endParaRPr lang="en-IN" sz="1800" kern="1200">
            <a:latin typeface="Garamond" panose="02020404030301010803" pitchFamily="18" charset="0"/>
          </a:endParaRPr>
        </a:p>
      </dsp:txBody>
      <dsp:txXfrm>
        <a:off x="1399763" y="2164430"/>
        <a:ext cx="7837436" cy="883218"/>
      </dsp:txXfrm>
    </dsp:sp>
    <dsp:sp modelId="{ABC593AD-3B87-49DE-A85C-814B3458B60E}">
      <dsp:nvSpPr>
        <dsp:cNvPr id="0" name=""/>
        <dsp:cNvSpPr/>
      </dsp:nvSpPr>
      <dsp:spPr>
        <a:xfrm>
          <a:off x="2058428" y="3205429"/>
          <a:ext cx="9188348" cy="938174"/>
        </a:xfrm>
        <a:prstGeom prst="roundRect">
          <a:avLst>
            <a:gd name="adj" fmla="val 10000"/>
          </a:avLst>
        </a:prstGeom>
        <a:solidFill>
          <a:schemeClr val="accent4">
            <a:alpha val="90000"/>
            <a:hueOff val="0"/>
            <a:satOff val="0"/>
            <a:lumOff val="0"/>
            <a:alphaOff val="-3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Garamond" panose="02020404030301010803" pitchFamily="18" charset="0"/>
            </a:rPr>
            <a:t>Azure argued that as PPL is not a registered copyright society under the Copyright Act, it cannot issue licenses or sue for infringement.</a:t>
          </a:r>
          <a:endParaRPr lang="en-IN" sz="1800" kern="1200">
            <a:latin typeface="Garamond" panose="02020404030301010803" pitchFamily="18" charset="0"/>
          </a:endParaRPr>
        </a:p>
      </dsp:txBody>
      <dsp:txXfrm>
        <a:off x="2085906" y="3232907"/>
        <a:ext cx="7837436" cy="883218"/>
      </dsp:txXfrm>
    </dsp:sp>
    <dsp:sp modelId="{DDA52041-4114-4443-A839-6D5DE787C004}">
      <dsp:nvSpPr>
        <dsp:cNvPr id="0" name=""/>
        <dsp:cNvSpPr/>
      </dsp:nvSpPr>
      <dsp:spPr>
        <a:xfrm>
          <a:off x="2744571" y="4273905"/>
          <a:ext cx="9188348" cy="938174"/>
        </a:xfrm>
        <a:prstGeom prst="roundRect">
          <a:avLst>
            <a:gd name="adj" fmla="val 10000"/>
          </a:avLst>
        </a:prstGeom>
        <a:solidFill>
          <a:schemeClr val="accent4">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Garamond" panose="02020404030301010803" pitchFamily="18" charset="0"/>
            </a:rPr>
            <a:t>Single Judge held that </a:t>
          </a:r>
          <a:r>
            <a:rPr lang="en-US" sz="1800" b="0" i="0" kern="1200">
              <a:latin typeface="Garamond" panose="02020404030301010803" pitchFamily="18" charset="0"/>
            </a:rPr>
            <a:t>through assignment deeds from music labels PPL became the owner of public performance rights in sound recordings. As such, PPL could license and sue for infringement, irrespective of its status as a copyright society.</a:t>
          </a:r>
          <a:endParaRPr lang="en-IN" sz="1800" kern="1200">
            <a:latin typeface="Garamond" panose="02020404030301010803" pitchFamily="18" charset="0"/>
          </a:endParaRPr>
        </a:p>
      </dsp:txBody>
      <dsp:txXfrm>
        <a:off x="2772049" y="4301383"/>
        <a:ext cx="7837436" cy="883218"/>
      </dsp:txXfrm>
    </dsp:sp>
    <dsp:sp modelId="{72DBFA22-D402-4E85-8D81-028DAC55BCBA}">
      <dsp:nvSpPr>
        <dsp:cNvPr id="0" name=""/>
        <dsp:cNvSpPr/>
      </dsp:nvSpPr>
      <dsp:spPr>
        <a:xfrm>
          <a:off x="8578535" y="685388"/>
          <a:ext cx="609813" cy="609813"/>
        </a:xfrm>
        <a:prstGeom prst="downArrow">
          <a:avLst>
            <a:gd name="adj1" fmla="val 55000"/>
            <a:gd name="adj2" fmla="val 45000"/>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IN" sz="2900" kern="1200">
            <a:latin typeface="Garamond" panose="02020404030301010803" pitchFamily="18" charset="0"/>
          </a:endParaRPr>
        </a:p>
      </dsp:txBody>
      <dsp:txXfrm>
        <a:off x="8715743" y="685388"/>
        <a:ext cx="335397" cy="458884"/>
      </dsp:txXfrm>
    </dsp:sp>
    <dsp:sp modelId="{E112A165-5174-4BB9-8EBB-743CA7F2A5DF}">
      <dsp:nvSpPr>
        <dsp:cNvPr id="0" name=""/>
        <dsp:cNvSpPr/>
      </dsp:nvSpPr>
      <dsp:spPr>
        <a:xfrm>
          <a:off x="9264677" y="1753864"/>
          <a:ext cx="609813" cy="609813"/>
        </a:xfrm>
        <a:prstGeom prst="downArrow">
          <a:avLst>
            <a:gd name="adj1" fmla="val 55000"/>
            <a:gd name="adj2" fmla="val 45000"/>
          </a:avLst>
        </a:prstGeom>
        <a:solidFill>
          <a:schemeClr val="accent4">
            <a:alpha val="90000"/>
            <a:tint val="40000"/>
            <a:hueOff val="0"/>
            <a:satOff val="0"/>
            <a:lumOff val="0"/>
            <a:alphaOff val="-13333"/>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IN" sz="2900" kern="1200">
            <a:latin typeface="Garamond" panose="02020404030301010803" pitchFamily="18" charset="0"/>
          </a:endParaRPr>
        </a:p>
      </dsp:txBody>
      <dsp:txXfrm>
        <a:off x="9401885" y="1753864"/>
        <a:ext cx="335397" cy="458884"/>
      </dsp:txXfrm>
    </dsp:sp>
    <dsp:sp modelId="{4B1C9A84-E3A2-4E65-8913-4D2CBB99D2A2}">
      <dsp:nvSpPr>
        <dsp:cNvPr id="0" name=""/>
        <dsp:cNvSpPr/>
      </dsp:nvSpPr>
      <dsp:spPr>
        <a:xfrm>
          <a:off x="9950820" y="2806705"/>
          <a:ext cx="609813" cy="609813"/>
        </a:xfrm>
        <a:prstGeom prst="downArrow">
          <a:avLst>
            <a:gd name="adj1" fmla="val 55000"/>
            <a:gd name="adj2" fmla="val 45000"/>
          </a:avLst>
        </a:prstGeom>
        <a:solidFill>
          <a:schemeClr val="accent4">
            <a:alpha val="90000"/>
            <a:tint val="40000"/>
            <a:hueOff val="0"/>
            <a:satOff val="0"/>
            <a:lumOff val="0"/>
            <a:alphaOff val="-26667"/>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IN" sz="2900" kern="1200">
            <a:latin typeface="Garamond" panose="02020404030301010803" pitchFamily="18" charset="0"/>
          </a:endParaRPr>
        </a:p>
      </dsp:txBody>
      <dsp:txXfrm>
        <a:off x="10088028" y="2806705"/>
        <a:ext cx="335397" cy="458884"/>
      </dsp:txXfrm>
    </dsp:sp>
    <dsp:sp modelId="{A81AF189-09C0-4830-80EE-7FF9C10C2C3C}">
      <dsp:nvSpPr>
        <dsp:cNvPr id="0" name=""/>
        <dsp:cNvSpPr/>
      </dsp:nvSpPr>
      <dsp:spPr>
        <a:xfrm>
          <a:off x="10636963" y="3885605"/>
          <a:ext cx="609813" cy="609813"/>
        </a:xfrm>
        <a:prstGeom prst="downArrow">
          <a:avLst>
            <a:gd name="adj1" fmla="val 55000"/>
            <a:gd name="adj2" fmla="val 45000"/>
          </a:avLst>
        </a:prstGeom>
        <a:solidFill>
          <a:schemeClr val="accent4">
            <a:alpha val="90000"/>
            <a:tint val="40000"/>
            <a:hueOff val="0"/>
            <a:satOff val="0"/>
            <a:lumOff val="0"/>
            <a:alphaOff val="-4000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IN" sz="2900" kern="1200">
            <a:latin typeface="Garamond" panose="02020404030301010803" pitchFamily="18" charset="0"/>
          </a:endParaRPr>
        </a:p>
      </dsp:txBody>
      <dsp:txXfrm>
        <a:off x="10774171" y="3885605"/>
        <a:ext cx="335397" cy="45888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9E282-7662-402B-8F70-4D9DB59EE70C}">
      <dsp:nvSpPr>
        <dsp:cNvPr id="0" name=""/>
        <dsp:cNvSpPr/>
      </dsp:nvSpPr>
      <dsp:spPr>
        <a:xfrm>
          <a:off x="91465" y="100580"/>
          <a:ext cx="11749988" cy="730661"/>
        </a:xfrm>
        <a:prstGeom prst="roundRect">
          <a:avLst/>
        </a:prstGeom>
        <a:solidFill>
          <a:schemeClr val="accent4">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Garamond" panose="02020404030301010803" pitchFamily="18" charset="0"/>
            </a:rPr>
            <a:t>Azure filed an appeal before the Division Bench, which overruled the order of the Single Judge and held that:</a:t>
          </a:r>
          <a:endParaRPr lang="en-IN" sz="2100" kern="1200" dirty="0">
            <a:latin typeface="Garamond" panose="02020404030301010803" pitchFamily="18" charset="0"/>
          </a:endParaRPr>
        </a:p>
      </dsp:txBody>
      <dsp:txXfrm>
        <a:off x="127133" y="136248"/>
        <a:ext cx="11678652" cy="659325"/>
      </dsp:txXfrm>
    </dsp:sp>
    <dsp:sp modelId="{36AD24AB-10A8-400A-B011-9878281FFDB4}">
      <dsp:nvSpPr>
        <dsp:cNvPr id="0" name=""/>
        <dsp:cNvSpPr/>
      </dsp:nvSpPr>
      <dsp:spPr>
        <a:xfrm>
          <a:off x="0" y="831241"/>
          <a:ext cx="11932920" cy="303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8870" tIns="27940" rIns="156464" bIns="27940" numCol="1" spcCol="1270" anchor="t" anchorCtr="0">
          <a:noAutofit/>
        </a:bodyPr>
        <a:lstStyle/>
        <a:p>
          <a:pPr marL="228600" lvl="1" indent="-228600" algn="just" defTabSz="977900">
            <a:lnSpc>
              <a:spcPct val="90000"/>
            </a:lnSpc>
            <a:spcBef>
              <a:spcPct val="0"/>
            </a:spcBef>
            <a:spcAft>
              <a:spcPct val="20000"/>
            </a:spcAft>
            <a:buChar char="•"/>
          </a:pPr>
          <a:r>
            <a:rPr lang="en-US" sz="2200" i="1" kern="1200" dirty="0">
              <a:latin typeface="Garamond" panose="02020404030301010803" pitchFamily="18" charset="0"/>
            </a:rPr>
            <a:t>Section 33(1) is worded in proscriptive terms. It unequivocally proscribes any person, or association of persons, from ‘carrying on the business of issuing or granting licenses in respect of any work in which copyright subsists…’ except in accordance with registration granted under Section 33(3).”</a:t>
          </a:r>
          <a:endParaRPr lang="en-IN" sz="2200" kern="1200" dirty="0">
            <a:latin typeface="Garamond" panose="02020404030301010803" pitchFamily="18" charset="0"/>
          </a:endParaRPr>
        </a:p>
        <a:p>
          <a:pPr marL="228600" lvl="1" indent="-228600" algn="just" defTabSz="977900">
            <a:lnSpc>
              <a:spcPct val="90000"/>
            </a:lnSpc>
            <a:spcBef>
              <a:spcPct val="0"/>
            </a:spcBef>
            <a:spcAft>
              <a:spcPct val="20000"/>
            </a:spcAft>
            <a:buChar char="•"/>
          </a:pPr>
          <a:r>
            <a:rPr lang="en-US" sz="2200" b="0" i="0" kern="1200" dirty="0">
              <a:latin typeface="Garamond" panose="02020404030301010803" pitchFamily="18" charset="0"/>
            </a:rPr>
            <a:t>As per Section 33 of the Act, only a registered copyright society is permitted to carry out the business of issuing licenses for the use of such works. PPL cannot issue licenses for public performance of sound recordings, as it is not a registered copyright society under the Copyright Act.</a:t>
          </a:r>
          <a:endParaRPr lang="en-IN" sz="2200" kern="1200" dirty="0">
            <a:latin typeface="Garamond" panose="02020404030301010803" pitchFamily="18" charset="0"/>
          </a:endParaRPr>
        </a:p>
        <a:p>
          <a:pPr marL="228600" lvl="1" indent="-228600" algn="just" defTabSz="977900">
            <a:lnSpc>
              <a:spcPct val="90000"/>
            </a:lnSpc>
            <a:spcBef>
              <a:spcPct val="0"/>
            </a:spcBef>
            <a:spcAft>
              <a:spcPct val="20000"/>
            </a:spcAft>
            <a:buChar char="•"/>
          </a:pPr>
          <a:r>
            <a:rPr lang="en-US" sz="2200" b="0" i="0" kern="1200" dirty="0">
              <a:latin typeface="Garamond" panose="02020404030301010803" pitchFamily="18" charset="0"/>
            </a:rPr>
            <a:t>While PPL relied on its rights as an assignee to issue licenses, the Court rejected this</a:t>
          </a:r>
          <a:r>
            <a:rPr lang="en-US" sz="2200" kern="1200" dirty="0">
              <a:latin typeface="Garamond" panose="02020404030301010803" pitchFamily="18" charset="0"/>
            </a:rPr>
            <a:t> claim and opined </a:t>
          </a:r>
          <a:r>
            <a:rPr lang="en-US" sz="2200" b="0" i="0" kern="1200" dirty="0">
              <a:latin typeface="Garamond" panose="02020404030301010803" pitchFamily="18" charset="0"/>
            </a:rPr>
            <a:t>that the business of issuing </a:t>
          </a:r>
          <a:r>
            <a:rPr lang="en-US" sz="2200" b="0" i="0" kern="1200" dirty="0" err="1">
              <a:latin typeface="Garamond" panose="02020404030301010803" pitchFamily="18" charset="0"/>
            </a:rPr>
            <a:t>licences</a:t>
          </a:r>
          <a:r>
            <a:rPr lang="en-US" sz="2200" b="0" i="0" kern="1200" dirty="0">
              <a:latin typeface="Garamond" panose="02020404030301010803" pitchFamily="18" charset="0"/>
            </a:rPr>
            <a:t> </a:t>
          </a:r>
          <a:r>
            <a:rPr lang="en-US" sz="2200" b="0" i="1" kern="1200" dirty="0" err="1">
              <a:latin typeface="Garamond" panose="02020404030301010803" pitchFamily="18" charset="0"/>
            </a:rPr>
            <a:t>en</a:t>
          </a:r>
          <a:r>
            <a:rPr lang="en-US" sz="2200" b="0" i="1" kern="1200" dirty="0">
              <a:latin typeface="Garamond" panose="02020404030301010803" pitchFamily="18" charset="0"/>
            </a:rPr>
            <a:t> masse </a:t>
          </a:r>
          <a:r>
            <a:rPr lang="en-US" sz="2200" b="0" i="0" kern="1200" dirty="0">
              <a:latin typeface="Garamond" panose="02020404030301010803" pitchFamily="18" charset="0"/>
            </a:rPr>
            <a:t>falls squarely within the regulatory regime of copyright societies. It agreed with Azure’s argument that allowing PPL to operate without registration would render the statutory framework meaningless.</a:t>
          </a:r>
          <a:endParaRPr lang="en-IN" sz="2200" kern="1200" dirty="0">
            <a:latin typeface="Garamond" panose="02020404030301010803" pitchFamily="18" charset="0"/>
          </a:endParaRPr>
        </a:p>
      </dsp:txBody>
      <dsp:txXfrm>
        <a:off x="0" y="831241"/>
        <a:ext cx="11932920" cy="3030480"/>
      </dsp:txXfrm>
    </dsp:sp>
    <dsp:sp modelId="{15F6579D-383D-4734-853A-54D3B8F90D38}">
      <dsp:nvSpPr>
        <dsp:cNvPr id="0" name=""/>
        <dsp:cNvSpPr/>
      </dsp:nvSpPr>
      <dsp:spPr>
        <a:xfrm>
          <a:off x="54891" y="3861721"/>
          <a:ext cx="11823137" cy="1249777"/>
        </a:xfrm>
        <a:prstGeom prst="roundRect">
          <a:avLst/>
        </a:prstGeom>
        <a:solidFill>
          <a:schemeClr val="accent4">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US" sz="2100" b="0" i="0" kern="1200" dirty="0">
              <a:latin typeface="Garamond" panose="02020404030301010803" pitchFamily="18" charset="0"/>
            </a:rPr>
            <a:t>Azure was directed to pay to PPL for the songs played by it, a sum equivalent to what is charged by </a:t>
          </a:r>
          <a:r>
            <a:rPr lang="en-US" sz="2100" kern="1200" dirty="0">
              <a:latin typeface="Garamond" panose="02020404030301010803" pitchFamily="18" charset="0"/>
            </a:rPr>
            <a:t>Recorded Music Performance Limited (RMPL)</a:t>
          </a:r>
          <a:r>
            <a:rPr lang="en-US" sz="2100" b="0" i="0" kern="1200" dirty="0">
              <a:latin typeface="Garamond" panose="02020404030301010803" pitchFamily="18" charset="0"/>
            </a:rPr>
            <a:t>, as if PPL were a member of RMPL. This direction has been stayed by the Supreme Court on April 21, 2025, in an SLP filed by PPL.</a:t>
          </a:r>
          <a:endParaRPr lang="en-IN" sz="2100" kern="1200" dirty="0">
            <a:latin typeface="Garamond" panose="02020404030301010803" pitchFamily="18" charset="0"/>
          </a:endParaRPr>
        </a:p>
      </dsp:txBody>
      <dsp:txXfrm>
        <a:off x="115900" y="3922730"/>
        <a:ext cx="11701119" cy="112775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8A81D-B595-45FA-9AD9-6444FC92BD11}">
      <dsp:nvSpPr>
        <dsp:cNvPr id="0" name=""/>
        <dsp:cNvSpPr/>
      </dsp:nvSpPr>
      <dsp:spPr>
        <a:xfrm>
          <a:off x="3500" y="430284"/>
          <a:ext cx="3412926" cy="1319447"/>
        </a:xfrm>
        <a:prstGeom prst="rect">
          <a:avLst/>
        </a:prstGeom>
        <a:gradFill rotWithShape="0">
          <a:gsLst>
            <a:gs pos="0">
              <a:schemeClr val="accent4">
                <a:alpha val="90000"/>
                <a:hueOff val="0"/>
                <a:satOff val="0"/>
                <a:lumOff val="0"/>
                <a:alphaOff val="0"/>
                <a:satMod val="103000"/>
                <a:lumMod val="102000"/>
                <a:tint val="94000"/>
              </a:schemeClr>
            </a:gs>
            <a:gs pos="50000">
              <a:schemeClr val="accent4">
                <a:alpha val="90000"/>
                <a:hueOff val="0"/>
                <a:satOff val="0"/>
                <a:lumOff val="0"/>
                <a:alphaOff val="0"/>
                <a:satMod val="110000"/>
                <a:lumMod val="100000"/>
                <a:shade val="100000"/>
              </a:schemeClr>
            </a:gs>
            <a:gs pos="100000">
              <a:schemeClr val="accent4">
                <a:alpha val="90000"/>
                <a:hueOff val="0"/>
                <a:satOff val="0"/>
                <a:lumOff val="0"/>
                <a:alphaOff val="0"/>
                <a:lumMod val="99000"/>
                <a:satMod val="120000"/>
                <a:shade val="78000"/>
              </a:schemeClr>
            </a:gs>
          </a:gsLst>
          <a:lin ang="5400000" scaled="0"/>
        </a:gradFill>
        <a:ln w="12700" cap="flat" cmpd="sng" algn="ctr">
          <a:solidFill>
            <a:schemeClr val="accent4">
              <a:alpha val="9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aramond" panose="02020404030301010803" pitchFamily="18" charset="0"/>
            </a:rPr>
            <a:t>Section 2(d) (vi) </a:t>
          </a:r>
          <a:endParaRPr lang="en-IN" sz="2200" kern="1200" dirty="0">
            <a:latin typeface="Garamond" panose="02020404030301010803" pitchFamily="18" charset="0"/>
          </a:endParaRPr>
        </a:p>
      </dsp:txBody>
      <dsp:txXfrm>
        <a:off x="3500" y="430284"/>
        <a:ext cx="3412926" cy="1319447"/>
      </dsp:txXfrm>
    </dsp:sp>
    <dsp:sp modelId="{93CF3BF6-C6C7-47B8-B539-46FACA4CB442}">
      <dsp:nvSpPr>
        <dsp:cNvPr id="0" name=""/>
        <dsp:cNvSpPr/>
      </dsp:nvSpPr>
      <dsp:spPr>
        <a:xfrm>
          <a:off x="3500" y="1749731"/>
          <a:ext cx="3412926" cy="265715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Garamond" panose="02020404030301010803" pitchFamily="18" charset="0"/>
            </a:rPr>
            <a:t>Author in relation to any literary, dramatic, musical, or artistic work which is computer-generated, is the person who causes the work to be created</a:t>
          </a:r>
          <a:endParaRPr lang="en-IN" sz="2200" kern="1200">
            <a:latin typeface="Garamond" panose="02020404030301010803" pitchFamily="18" charset="0"/>
          </a:endParaRPr>
        </a:p>
        <a:p>
          <a:pPr marL="228600" lvl="1" indent="-228600" algn="l" defTabSz="977900">
            <a:lnSpc>
              <a:spcPct val="90000"/>
            </a:lnSpc>
            <a:spcBef>
              <a:spcPct val="0"/>
            </a:spcBef>
            <a:spcAft>
              <a:spcPct val="15000"/>
            </a:spcAft>
            <a:buChar char="•"/>
          </a:pPr>
          <a:r>
            <a:rPr lang="en-US" sz="2200" kern="1200">
              <a:latin typeface="Garamond" panose="02020404030301010803" pitchFamily="18" charset="0"/>
            </a:rPr>
            <a:t>Currently only humans own copyright in India</a:t>
          </a:r>
          <a:endParaRPr lang="en-IN" sz="2200" kern="1200">
            <a:latin typeface="Garamond" panose="02020404030301010803" pitchFamily="18" charset="0"/>
          </a:endParaRPr>
        </a:p>
      </dsp:txBody>
      <dsp:txXfrm>
        <a:off x="3500" y="1749731"/>
        <a:ext cx="3412926" cy="2657159"/>
      </dsp:txXfrm>
    </dsp:sp>
    <dsp:sp modelId="{CAAE092B-3B54-4AF5-9132-059BF71C3A24}">
      <dsp:nvSpPr>
        <dsp:cNvPr id="0" name=""/>
        <dsp:cNvSpPr/>
      </dsp:nvSpPr>
      <dsp:spPr>
        <a:xfrm>
          <a:off x="3894236" y="430284"/>
          <a:ext cx="3412926" cy="1319447"/>
        </a:xfrm>
        <a:prstGeom prst="rect">
          <a:avLst/>
        </a:prstGeom>
        <a:gradFill rotWithShape="0">
          <a:gsLst>
            <a:gs pos="0">
              <a:schemeClr val="accent4">
                <a:alpha val="90000"/>
                <a:hueOff val="0"/>
                <a:satOff val="0"/>
                <a:lumOff val="0"/>
                <a:alphaOff val="-20000"/>
                <a:satMod val="103000"/>
                <a:lumMod val="102000"/>
                <a:tint val="94000"/>
              </a:schemeClr>
            </a:gs>
            <a:gs pos="50000">
              <a:schemeClr val="accent4">
                <a:alpha val="90000"/>
                <a:hueOff val="0"/>
                <a:satOff val="0"/>
                <a:lumOff val="0"/>
                <a:alphaOff val="-20000"/>
                <a:satMod val="110000"/>
                <a:lumMod val="100000"/>
                <a:shade val="100000"/>
              </a:schemeClr>
            </a:gs>
            <a:gs pos="100000">
              <a:schemeClr val="accent4">
                <a:alpha val="90000"/>
                <a:hueOff val="0"/>
                <a:satOff val="0"/>
                <a:lumOff val="0"/>
                <a:alphaOff val="-20000"/>
                <a:lumMod val="99000"/>
                <a:satMod val="120000"/>
                <a:shade val="78000"/>
              </a:schemeClr>
            </a:gs>
          </a:gsLst>
          <a:lin ang="5400000" scaled="0"/>
        </a:gradFill>
        <a:ln w="12700" cap="flat" cmpd="sng" algn="ctr">
          <a:solidFill>
            <a:schemeClr val="accent4">
              <a:alpha val="90000"/>
              <a:hueOff val="0"/>
              <a:satOff val="0"/>
              <a:lumOff val="0"/>
              <a:alphaOff val="-2000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aramond" panose="02020404030301010803" pitchFamily="18" charset="0"/>
            </a:rPr>
            <a:t>Risks for individuals and </a:t>
          </a:r>
          <a:r>
            <a:rPr lang="en-US" sz="2200" kern="1200" dirty="0" err="1">
              <a:latin typeface="Garamond" panose="02020404030301010803" pitchFamily="18" charset="0"/>
            </a:rPr>
            <a:t>organisations</a:t>
          </a:r>
          <a:r>
            <a:rPr lang="en-US" sz="2200" kern="1200" dirty="0">
              <a:latin typeface="Garamond" panose="02020404030301010803" pitchFamily="18" charset="0"/>
            </a:rPr>
            <a:t> using generative AI tools (such as ChatGPT</a:t>
          </a:r>
          <a:endParaRPr lang="en-IN" sz="2200" kern="1200" dirty="0">
            <a:latin typeface="Garamond" panose="02020404030301010803" pitchFamily="18" charset="0"/>
          </a:endParaRPr>
        </a:p>
      </dsp:txBody>
      <dsp:txXfrm>
        <a:off x="3894236" y="430284"/>
        <a:ext cx="3412926" cy="1319447"/>
      </dsp:txXfrm>
    </dsp:sp>
    <dsp:sp modelId="{11D9787A-4722-4B87-93D5-5D191B1470BA}">
      <dsp:nvSpPr>
        <dsp:cNvPr id="0" name=""/>
        <dsp:cNvSpPr/>
      </dsp:nvSpPr>
      <dsp:spPr>
        <a:xfrm>
          <a:off x="3894236" y="1749731"/>
          <a:ext cx="3412926" cy="265715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Garamond" panose="02020404030301010803" pitchFamily="18" charset="0"/>
            </a:rPr>
            <a:t>Copyright infringement suits</a:t>
          </a:r>
          <a:endParaRPr lang="en-IN" sz="2200" kern="1200">
            <a:latin typeface="Garamond" panose="02020404030301010803" pitchFamily="18" charset="0"/>
          </a:endParaRPr>
        </a:p>
        <a:p>
          <a:pPr marL="228600" lvl="1" indent="-228600" algn="l" defTabSz="977900">
            <a:lnSpc>
              <a:spcPct val="90000"/>
            </a:lnSpc>
            <a:spcBef>
              <a:spcPct val="0"/>
            </a:spcBef>
            <a:spcAft>
              <a:spcPct val="15000"/>
            </a:spcAft>
            <a:buChar char="•"/>
          </a:pPr>
          <a:r>
            <a:rPr lang="en-US" sz="2200" kern="1200" dirty="0">
              <a:latin typeface="Garamond" panose="02020404030301010803" pitchFamily="18" charset="0"/>
            </a:rPr>
            <a:t>Inability to stand out in a crowd with your creations</a:t>
          </a:r>
          <a:endParaRPr lang="en-IN" sz="2200" kern="1200" dirty="0">
            <a:latin typeface="Garamond" panose="02020404030301010803" pitchFamily="18" charset="0"/>
          </a:endParaRPr>
        </a:p>
        <a:p>
          <a:pPr marL="228600" lvl="1" indent="-228600" algn="l" defTabSz="977900">
            <a:lnSpc>
              <a:spcPct val="90000"/>
            </a:lnSpc>
            <a:spcBef>
              <a:spcPct val="0"/>
            </a:spcBef>
            <a:spcAft>
              <a:spcPct val="15000"/>
            </a:spcAft>
            <a:buChar char="•"/>
          </a:pPr>
          <a:r>
            <a:rPr lang="en-US" sz="2200" kern="1200">
              <a:latin typeface="Garamond" panose="02020404030301010803" pitchFamily="18" charset="0"/>
            </a:rPr>
            <a:t>Stunted creativity and thinking </a:t>
          </a:r>
          <a:r>
            <a:rPr lang="en-US" sz="2200" kern="1200">
              <a:latin typeface="Garamond" panose="02020404030301010803" pitchFamily="18" charset="0"/>
              <a:sym typeface="Wingdings" panose="05000000000000000000" pitchFamily="2" charset="2"/>
            </a:rPr>
            <a:t></a:t>
          </a:r>
          <a:endParaRPr lang="en-IN" sz="2200" kern="1200">
            <a:latin typeface="Garamond" panose="02020404030301010803" pitchFamily="18" charset="0"/>
          </a:endParaRPr>
        </a:p>
      </dsp:txBody>
      <dsp:txXfrm>
        <a:off x="3894236" y="1749731"/>
        <a:ext cx="3412926" cy="2657159"/>
      </dsp:txXfrm>
    </dsp:sp>
    <dsp:sp modelId="{57160DCA-82D4-478D-948E-F1968CB99F97}">
      <dsp:nvSpPr>
        <dsp:cNvPr id="0" name=""/>
        <dsp:cNvSpPr/>
      </dsp:nvSpPr>
      <dsp:spPr>
        <a:xfrm>
          <a:off x="7784973" y="430284"/>
          <a:ext cx="3412926" cy="1319447"/>
        </a:xfrm>
        <a:prstGeom prst="rect">
          <a:avLst/>
        </a:prstGeom>
        <a:gradFill rotWithShape="0">
          <a:gsLst>
            <a:gs pos="0">
              <a:schemeClr val="accent4">
                <a:alpha val="90000"/>
                <a:hueOff val="0"/>
                <a:satOff val="0"/>
                <a:lumOff val="0"/>
                <a:alphaOff val="-40000"/>
                <a:satMod val="103000"/>
                <a:lumMod val="102000"/>
                <a:tint val="94000"/>
              </a:schemeClr>
            </a:gs>
            <a:gs pos="50000">
              <a:schemeClr val="accent4">
                <a:alpha val="90000"/>
                <a:hueOff val="0"/>
                <a:satOff val="0"/>
                <a:lumOff val="0"/>
                <a:alphaOff val="-40000"/>
                <a:satMod val="110000"/>
                <a:lumMod val="100000"/>
                <a:shade val="100000"/>
              </a:schemeClr>
            </a:gs>
            <a:gs pos="100000">
              <a:schemeClr val="accent4">
                <a:alpha val="90000"/>
                <a:hueOff val="0"/>
                <a:satOff val="0"/>
                <a:lumOff val="0"/>
                <a:alphaOff val="-40000"/>
                <a:lumMod val="99000"/>
                <a:satMod val="120000"/>
                <a:shade val="78000"/>
              </a:schemeClr>
            </a:gs>
          </a:gsLst>
          <a:lin ang="5400000" scaled="0"/>
        </a:gradFill>
        <a:ln w="12700" cap="flat" cmpd="sng" algn="ctr">
          <a:solidFill>
            <a:schemeClr val="accent4">
              <a:alpha val="90000"/>
              <a:hueOff val="0"/>
              <a:satOff val="0"/>
              <a:lumOff val="0"/>
              <a:alphaOff val="-4000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aramond" panose="02020404030301010803" pitchFamily="18" charset="0"/>
            </a:rPr>
            <a:t>Which situations it is safe to use generative AI?</a:t>
          </a:r>
          <a:endParaRPr lang="en-IN" sz="2200" kern="1200" dirty="0">
            <a:latin typeface="Garamond" panose="02020404030301010803" pitchFamily="18" charset="0"/>
          </a:endParaRPr>
        </a:p>
      </dsp:txBody>
      <dsp:txXfrm>
        <a:off x="7784973" y="430284"/>
        <a:ext cx="3412926" cy="1319447"/>
      </dsp:txXfrm>
    </dsp:sp>
    <dsp:sp modelId="{E205411F-A65B-4BC6-897B-98CDFC779387}">
      <dsp:nvSpPr>
        <dsp:cNvPr id="0" name=""/>
        <dsp:cNvSpPr/>
      </dsp:nvSpPr>
      <dsp:spPr>
        <a:xfrm>
          <a:off x="7784973" y="1749731"/>
          <a:ext cx="3412926" cy="265715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IN" sz="2200" kern="1200" dirty="0">
              <a:latin typeface="Garamond" panose="02020404030301010803" pitchFamily="18" charset="0"/>
            </a:rPr>
            <a:t>Use pre-existing copyrighted content to train your AI </a:t>
          </a:r>
        </a:p>
        <a:p>
          <a:pPr marL="228600" lvl="1" indent="-228600" algn="l" defTabSz="977900">
            <a:lnSpc>
              <a:spcPct val="90000"/>
            </a:lnSpc>
            <a:spcBef>
              <a:spcPct val="0"/>
            </a:spcBef>
            <a:spcAft>
              <a:spcPct val="15000"/>
            </a:spcAft>
            <a:buChar char="•"/>
          </a:pPr>
          <a:endParaRPr lang="en-IN" sz="2200" kern="1200" dirty="0">
            <a:latin typeface="Garamond" panose="02020404030301010803" pitchFamily="18" charset="0"/>
          </a:endParaRPr>
        </a:p>
      </dsp:txBody>
      <dsp:txXfrm>
        <a:off x="7784973" y="1749731"/>
        <a:ext cx="3412926" cy="2657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DDB49-8395-4B54-A485-91C791E6B5A4}">
      <dsp:nvSpPr>
        <dsp:cNvPr id="0" name=""/>
        <dsp:cNvSpPr/>
      </dsp:nvSpPr>
      <dsp:spPr>
        <a:xfrm>
          <a:off x="2773" y="0"/>
          <a:ext cx="2721326" cy="495604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latin typeface="Garamond" panose="02020404030301010803" pitchFamily="18" charset="0"/>
            </a:rPr>
            <a:t>Governed by the </a:t>
          </a:r>
          <a:r>
            <a:rPr lang="en-IN" sz="2800" b="1" kern="1200" dirty="0">
              <a:latin typeface="Garamond" panose="02020404030301010803" pitchFamily="18" charset="0"/>
            </a:rPr>
            <a:t>Copyright Act, 1957</a:t>
          </a:r>
          <a:r>
            <a:rPr lang="en-IN" sz="2800" kern="1200" dirty="0">
              <a:latin typeface="Garamond" panose="02020404030301010803" pitchFamily="18" charset="0"/>
            </a:rPr>
            <a:t>. Last amended in 2012.</a:t>
          </a:r>
        </a:p>
      </dsp:txBody>
      <dsp:txXfrm>
        <a:off x="2773" y="0"/>
        <a:ext cx="2721326" cy="1486814"/>
      </dsp:txXfrm>
    </dsp:sp>
    <dsp:sp modelId="{B26C074E-E96B-41B3-82ED-ED93354720CE}">
      <dsp:nvSpPr>
        <dsp:cNvPr id="0" name=""/>
        <dsp:cNvSpPr/>
      </dsp:nvSpPr>
      <dsp:spPr>
        <a:xfrm>
          <a:off x="2928199" y="0"/>
          <a:ext cx="2721326" cy="495604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Garamond" panose="02020404030301010803" pitchFamily="18" charset="0"/>
            </a:rPr>
            <a:t>Administered by the </a:t>
          </a:r>
          <a:r>
            <a:rPr lang="en-IN" sz="2400" b="1" kern="1200" dirty="0">
              <a:latin typeface="Garamond" panose="02020404030301010803" pitchFamily="18" charset="0"/>
            </a:rPr>
            <a:t>Copyright Office</a:t>
          </a:r>
          <a:r>
            <a:rPr lang="en-IN" sz="2400" kern="1200" dirty="0">
              <a:latin typeface="Garamond" panose="02020404030301010803" pitchFamily="18" charset="0"/>
            </a:rPr>
            <a:t> under the </a:t>
          </a:r>
          <a:r>
            <a:rPr lang="en-IN" sz="2400" b="1" kern="1200" dirty="0">
              <a:latin typeface="Garamond" panose="02020404030301010803" pitchFamily="18" charset="0"/>
            </a:rPr>
            <a:t>Ministry of Commerce and Industry</a:t>
          </a:r>
          <a:r>
            <a:rPr lang="en-IN" sz="2400" kern="1200" dirty="0">
              <a:latin typeface="Garamond" panose="02020404030301010803" pitchFamily="18" charset="0"/>
            </a:rPr>
            <a:t>.</a:t>
          </a:r>
        </a:p>
      </dsp:txBody>
      <dsp:txXfrm>
        <a:off x="2928199" y="0"/>
        <a:ext cx="2721326" cy="1486814"/>
      </dsp:txXfrm>
    </dsp:sp>
    <dsp:sp modelId="{97D378C8-347A-44B3-B40C-50B8561A0427}">
      <dsp:nvSpPr>
        <dsp:cNvPr id="0" name=""/>
        <dsp:cNvSpPr/>
      </dsp:nvSpPr>
      <dsp:spPr>
        <a:xfrm>
          <a:off x="5853625" y="0"/>
          <a:ext cx="2721326" cy="495604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kern="1200" dirty="0">
              <a:latin typeface="Garamond" panose="02020404030301010803" pitchFamily="18" charset="0"/>
            </a:rPr>
            <a:t>India is a signatory to major international treaties like:</a:t>
          </a:r>
        </a:p>
      </dsp:txBody>
      <dsp:txXfrm>
        <a:off x="5853625" y="0"/>
        <a:ext cx="2721326" cy="1486814"/>
      </dsp:txXfrm>
    </dsp:sp>
    <dsp:sp modelId="{1547713F-60FA-4511-ABC8-A0EB9A74EE7A}">
      <dsp:nvSpPr>
        <dsp:cNvPr id="0" name=""/>
        <dsp:cNvSpPr/>
      </dsp:nvSpPr>
      <dsp:spPr>
        <a:xfrm>
          <a:off x="6125758" y="1488266"/>
          <a:ext cx="2177061" cy="1494316"/>
        </a:xfrm>
        <a:prstGeom prst="roundRect">
          <a:avLst>
            <a:gd name="adj" fmla="val 10000"/>
          </a:avLst>
        </a:prstGeom>
        <a:solidFill>
          <a:schemeClr val="accent4">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Garamond" panose="02020404030301010803" pitchFamily="18" charset="0"/>
            </a:rPr>
            <a:t>Berne Convention </a:t>
          </a:r>
          <a:r>
            <a:rPr lang="en-US" sz="2000" kern="1200" dirty="0">
              <a:latin typeface="Garamond" panose="02020404030301010803" pitchFamily="18" charset="0"/>
            </a:rPr>
            <a:t>for the Protection of Literary and Artistic Works; </a:t>
          </a:r>
          <a:r>
            <a:rPr lang="en-IN" sz="2000" kern="1200" dirty="0">
              <a:latin typeface="Garamond" panose="02020404030301010803" pitchFamily="18" charset="0"/>
            </a:rPr>
            <a:t>and </a:t>
          </a:r>
        </a:p>
      </dsp:txBody>
      <dsp:txXfrm>
        <a:off x="6169525" y="1532033"/>
        <a:ext cx="2089527" cy="1406782"/>
      </dsp:txXfrm>
    </dsp:sp>
    <dsp:sp modelId="{AF8A632C-140E-4F79-8CB8-C809DA3AC8BB}">
      <dsp:nvSpPr>
        <dsp:cNvPr id="0" name=""/>
        <dsp:cNvSpPr/>
      </dsp:nvSpPr>
      <dsp:spPr>
        <a:xfrm>
          <a:off x="6125758" y="3212477"/>
          <a:ext cx="2177061" cy="1494316"/>
        </a:xfrm>
        <a:prstGeom prst="roundRect">
          <a:avLst>
            <a:gd name="adj" fmla="val 10000"/>
          </a:avLst>
        </a:prstGeom>
        <a:solidFill>
          <a:schemeClr val="accent4">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Garamond" panose="02020404030301010803" pitchFamily="18" charset="0"/>
            </a:rPr>
            <a:t>Trade-Related Aspects of Intellectual Property Rights Agreement (TRIPS)</a:t>
          </a:r>
          <a:endParaRPr lang="en-IN" sz="2000" kern="1200">
            <a:latin typeface="Garamond" panose="02020404030301010803" pitchFamily="18" charset="0"/>
          </a:endParaRPr>
        </a:p>
      </dsp:txBody>
      <dsp:txXfrm>
        <a:off x="6169525" y="3256244"/>
        <a:ext cx="2089527" cy="1406782"/>
      </dsp:txXfrm>
    </dsp:sp>
    <dsp:sp modelId="{7C4362E2-3F08-440C-BD85-9BC0BC147AE0}">
      <dsp:nvSpPr>
        <dsp:cNvPr id="0" name=""/>
        <dsp:cNvSpPr/>
      </dsp:nvSpPr>
      <dsp:spPr>
        <a:xfrm>
          <a:off x="8779051" y="0"/>
          <a:ext cx="2721326" cy="495604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Garamond" panose="02020404030301010803" pitchFamily="18" charset="0"/>
            </a:rPr>
            <a:t>Both set the minimum standard of IP protection for member nations.</a:t>
          </a:r>
          <a:endParaRPr lang="en-IN" sz="2500" kern="1200" dirty="0">
            <a:latin typeface="Garamond" panose="02020404030301010803" pitchFamily="18" charset="0"/>
          </a:endParaRPr>
        </a:p>
      </dsp:txBody>
      <dsp:txXfrm>
        <a:off x="8779051" y="0"/>
        <a:ext cx="2721326" cy="148681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222D2-6CAC-4C49-B06F-1883E1FBF369}">
      <dsp:nvSpPr>
        <dsp:cNvPr id="0" name=""/>
        <dsp:cNvSpPr/>
      </dsp:nvSpPr>
      <dsp:spPr>
        <a:xfrm>
          <a:off x="0" y="0"/>
          <a:ext cx="11622024" cy="0"/>
        </a:xfrm>
        <a:prstGeom prst="line">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EB0007-DCA0-4DDD-9572-883AA1B4F170}">
      <dsp:nvSpPr>
        <dsp:cNvPr id="0" name=""/>
        <dsp:cNvSpPr/>
      </dsp:nvSpPr>
      <dsp:spPr>
        <a:xfrm>
          <a:off x="0" y="0"/>
          <a:ext cx="2324404" cy="2546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i="0" kern="1200" dirty="0">
              <a:latin typeface="Garamond" panose="02020404030301010803" pitchFamily="18" charset="0"/>
            </a:rPr>
            <a:t>Asian News International (ANI)’s claims:  </a:t>
          </a:r>
          <a:endParaRPr lang="en-IN" sz="3200" kern="1200" dirty="0">
            <a:latin typeface="Garamond" panose="02020404030301010803" pitchFamily="18" charset="0"/>
          </a:endParaRPr>
        </a:p>
      </dsp:txBody>
      <dsp:txXfrm>
        <a:off x="0" y="0"/>
        <a:ext cx="2324404" cy="2546604"/>
      </dsp:txXfrm>
    </dsp:sp>
    <dsp:sp modelId="{E5741EBB-5C82-4A0C-9262-F454834729C4}">
      <dsp:nvSpPr>
        <dsp:cNvPr id="0" name=""/>
        <dsp:cNvSpPr/>
      </dsp:nvSpPr>
      <dsp:spPr>
        <a:xfrm>
          <a:off x="2498735" y="29936"/>
          <a:ext cx="9123288" cy="59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latin typeface="Garamond" panose="02020404030301010803" pitchFamily="18" charset="0"/>
            </a:rPr>
            <a:t>OpenAI used its copyrighted news content without authorisation to train its AI chatbot, ChatGPT.</a:t>
          </a:r>
          <a:endParaRPr lang="en-IN" sz="1600" kern="1200">
            <a:latin typeface="Garamond" panose="02020404030301010803" pitchFamily="18" charset="0"/>
          </a:endParaRPr>
        </a:p>
      </dsp:txBody>
      <dsp:txXfrm>
        <a:off x="2498735" y="29936"/>
        <a:ext cx="9123288" cy="598725"/>
      </dsp:txXfrm>
    </dsp:sp>
    <dsp:sp modelId="{7ABFAA6E-BBE3-429F-93FB-2688556B1021}">
      <dsp:nvSpPr>
        <dsp:cNvPr id="0" name=""/>
        <dsp:cNvSpPr/>
      </dsp:nvSpPr>
      <dsp:spPr>
        <a:xfrm>
          <a:off x="2324404" y="628661"/>
          <a:ext cx="9297619"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E2B9B8-31F1-46E4-90BF-EADC9D92712A}">
      <dsp:nvSpPr>
        <dsp:cNvPr id="0" name=""/>
        <dsp:cNvSpPr/>
      </dsp:nvSpPr>
      <dsp:spPr>
        <a:xfrm>
          <a:off x="2498735" y="658598"/>
          <a:ext cx="9123288" cy="59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latin typeface="Garamond" panose="02020404030301010803" pitchFamily="18" charset="0"/>
            </a:rPr>
            <a:t>It had no right to use its content for profit, even if the material was freely accessible online.</a:t>
          </a:r>
          <a:endParaRPr lang="en-IN" sz="1600" kern="1200">
            <a:latin typeface="Garamond" panose="02020404030301010803" pitchFamily="18" charset="0"/>
          </a:endParaRPr>
        </a:p>
      </dsp:txBody>
      <dsp:txXfrm>
        <a:off x="2498735" y="658598"/>
        <a:ext cx="9123288" cy="598725"/>
      </dsp:txXfrm>
    </dsp:sp>
    <dsp:sp modelId="{A0D75834-B303-45F4-A50D-63B9576B1311}">
      <dsp:nvSpPr>
        <dsp:cNvPr id="0" name=""/>
        <dsp:cNvSpPr/>
      </dsp:nvSpPr>
      <dsp:spPr>
        <a:xfrm>
          <a:off x="2324404" y="1257323"/>
          <a:ext cx="9297619"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430527-CE7B-4E7A-8900-16DF99F43BE2}">
      <dsp:nvSpPr>
        <dsp:cNvPr id="0" name=""/>
        <dsp:cNvSpPr/>
      </dsp:nvSpPr>
      <dsp:spPr>
        <a:xfrm>
          <a:off x="2498735" y="1287259"/>
          <a:ext cx="9123288" cy="59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latin typeface="Garamond" panose="02020404030301010803" pitchFamily="18" charset="0"/>
            </a:rPr>
            <a:t>OpenAI must comply with copyright laws and compensate content creators fairly for the use of journalistic material.</a:t>
          </a:r>
          <a:endParaRPr lang="en-IN" sz="1600" kern="1200">
            <a:latin typeface="Garamond" panose="02020404030301010803" pitchFamily="18" charset="0"/>
          </a:endParaRPr>
        </a:p>
      </dsp:txBody>
      <dsp:txXfrm>
        <a:off x="2498735" y="1287259"/>
        <a:ext cx="9123288" cy="598725"/>
      </dsp:txXfrm>
    </dsp:sp>
    <dsp:sp modelId="{2A518480-9FF0-44EF-B336-ADB1BDA50B3A}">
      <dsp:nvSpPr>
        <dsp:cNvPr id="0" name=""/>
        <dsp:cNvSpPr/>
      </dsp:nvSpPr>
      <dsp:spPr>
        <a:xfrm>
          <a:off x="2324404" y="1885985"/>
          <a:ext cx="9297619"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54950E-7900-4F13-9E1E-0BB943329D0E}">
      <dsp:nvSpPr>
        <dsp:cNvPr id="0" name=""/>
        <dsp:cNvSpPr/>
      </dsp:nvSpPr>
      <dsp:spPr>
        <a:xfrm>
          <a:off x="2498735" y="1915921"/>
          <a:ext cx="9123288" cy="59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Garamond" panose="02020404030301010803" pitchFamily="18" charset="0"/>
            </a:rPr>
            <a:t>W</a:t>
          </a:r>
          <a:r>
            <a:rPr lang="en-US" sz="1600" b="0" i="0" kern="1200" dirty="0">
              <a:latin typeface="Garamond" panose="02020404030301010803" pitchFamily="18" charset="0"/>
            </a:rPr>
            <a:t>eb scraping for AI training without compensation amounts to commercial exploitation. Content creators have the exclusive right to decide how their work is used.</a:t>
          </a:r>
          <a:endParaRPr lang="en-IN" sz="1600" kern="1200" dirty="0">
            <a:latin typeface="Garamond" panose="02020404030301010803" pitchFamily="18" charset="0"/>
          </a:endParaRPr>
        </a:p>
      </dsp:txBody>
      <dsp:txXfrm>
        <a:off x="2498735" y="1915921"/>
        <a:ext cx="9123288" cy="598725"/>
      </dsp:txXfrm>
    </dsp:sp>
    <dsp:sp modelId="{ECA65C73-9F6A-4746-A9B2-3487AE292C92}">
      <dsp:nvSpPr>
        <dsp:cNvPr id="0" name=""/>
        <dsp:cNvSpPr/>
      </dsp:nvSpPr>
      <dsp:spPr>
        <a:xfrm>
          <a:off x="2324404" y="2514647"/>
          <a:ext cx="9297619"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876AFB-26D1-44DE-9910-6979977EE7D2}">
      <dsp:nvSpPr>
        <dsp:cNvPr id="0" name=""/>
        <dsp:cNvSpPr/>
      </dsp:nvSpPr>
      <dsp:spPr>
        <a:xfrm>
          <a:off x="0" y="2546604"/>
          <a:ext cx="11622024" cy="0"/>
        </a:xfrm>
        <a:prstGeom prst="line">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E7C436-077A-4217-9D07-C1B7D5EBA0D2}">
      <dsp:nvSpPr>
        <dsp:cNvPr id="0" name=""/>
        <dsp:cNvSpPr/>
      </dsp:nvSpPr>
      <dsp:spPr>
        <a:xfrm>
          <a:off x="0" y="2546604"/>
          <a:ext cx="2324404" cy="2546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Garamond" panose="02020404030301010803" pitchFamily="18" charset="0"/>
            </a:rPr>
            <a:t>Open AI’s claims:</a:t>
          </a:r>
          <a:endParaRPr lang="en-IN" sz="3200" kern="1200">
            <a:latin typeface="Garamond" panose="02020404030301010803" pitchFamily="18" charset="0"/>
          </a:endParaRPr>
        </a:p>
      </dsp:txBody>
      <dsp:txXfrm>
        <a:off x="0" y="2546604"/>
        <a:ext cx="2324404" cy="2546604"/>
      </dsp:txXfrm>
    </dsp:sp>
    <dsp:sp modelId="{8F1A3D38-5F2D-41EA-9518-601EE948EC29}">
      <dsp:nvSpPr>
        <dsp:cNvPr id="0" name=""/>
        <dsp:cNvSpPr/>
      </dsp:nvSpPr>
      <dsp:spPr>
        <a:xfrm>
          <a:off x="2498735" y="2576540"/>
          <a:ext cx="9123288" cy="59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latin typeface="Garamond" panose="02020404030301010803" pitchFamily="18" charset="0"/>
            </a:rPr>
            <a:t>Delhi High Court lacks jurisdiction to hear the case as OpenAI is a U.S.-based company with no physical offices or operational servers in India. </a:t>
          </a:r>
          <a:endParaRPr lang="en-IN" sz="1600" kern="1200">
            <a:latin typeface="Garamond" panose="02020404030301010803" pitchFamily="18" charset="0"/>
          </a:endParaRPr>
        </a:p>
      </dsp:txBody>
      <dsp:txXfrm>
        <a:off x="2498735" y="2576540"/>
        <a:ext cx="9123288" cy="598725"/>
      </dsp:txXfrm>
    </dsp:sp>
    <dsp:sp modelId="{57EAE7C8-4618-401F-8ED7-CB189F309647}">
      <dsp:nvSpPr>
        <dsp:cNvPr id="0" name=""/>
        <dsp:cNvSpPr/>
      </dsp:nvSpPr>
      <dsp:spPr>
        <a:xfrm>
          <a:off x="2324404" y="3175265"/>
          <a:ext cx="9297619"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928A2A-05B1-4362-9509-EF515CAF60EF}">
      <dsp:nvSpPr>
        <dsp:cNvPr id="0" name=""/>
        <dsp:cNvSpPr/>
      </dsp:nvSpPr>
      <dsp:spPr>
        <a:xfrm>
          <a:off x="2498735" y="3205202"/>
          <a:ext cx="9123288" cy="59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latin typeface="Garamond" panose="02020404030301010803" pitchFamily="18" charset="0"/>
            </a:rPr>
            <a:t>OpenAI is facing similar lawsuits in sixteen different countries, but not a single court has issued an injunction against its operations. </a:t>
          </a:r>
          <a:endParaRPr lang="en-IN" sz="1600" kern="1200">
            <a:latin typeface="Garamond" panose="02020404030301010803" pitchFamily="18" charset="0"/>
          </a:endParaRPr>
        </a:p>
      </dsp:txBody>
      <dsp:txXfrm>
        <a:off x="2498735" y="3205202"/>
        <a:ext cx="9123288" cy="598725"/>
      </dsp:txXfrm>
    </dsp:sp>
    <dsp:sp modelId="{B212E55E-E08D-4139-987D-D8CE26A1C9FF}">
      <dsp:nvSpPr>
        <dsp:cNvPr id="0" name=""/>
        <dsp:cNvSpPr/>
      </dsp:nvSpPr>
      <dsp:spPr>
        <a:xfrm>
          <a:off x="2324404" y="3803927"/>
          <a:ext cx="9297619"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5CD1E9-EC1D-481D-8E48-BEE5633E99AA}">
      <dsp:nvSpPr>
        <dsp:cNvPr id="0" name=""/>
        <dsp:cNvSpPr/>
      </dsp:nvSpPr>
      <dsp:spPr>
        <a:xfrm>
          <a:off x="2498735" y="3833863"/>
          <a:ext cx="9123288" cy="59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Garamond" panose="02020404030301010803" pitchFamily="18" charset="0"/>
            </a:rPr>
            <a:t>T</a:t>
          </a:r>
          <a:r>
            <a:rPr lang="en-US" sz="1600" b="0" i="0" kern="1200">
              <a:latin typeface="Garamond" panose="02020404030301010803" pitchFamily="18" charset="0"/>
            </a:rPr>
            <a:t>he current industry practice of AI training on publicly available data aligns with global standards and does not constitute copyright infringement.</a:t>
          </a:r>
          <a:endParaRPr lang="en-IN" sz="1600" kern="1200">
            <a:latin typeface="Garamond" panose="02020404030301010803" pitchFamily="18" charset="0"/>
          </a:endParaRPr>
        </a:p>
      </dsp:txBody>
      <dsp:txXfrm>
        <a:off x="2498735" y="3833863"/>
        <a:ext cx="9123288" cy="598725"/>
      </dsp:txXfrm>
    </dsp:sp>
    <dsp:sp modelId="{5575C1D6-D568-4FD5-B0A4-2337420C3C96}">
      <dsp:nvSpPr>
        <dsp:cNvPr id="0" name=""/>
        <dsp:cNvSpPr/>
      </dsp:nvSpPr>
      <dsp:spPr>
        <a:xfrm>
          <a:off x="2324404" y="4432589"/>
          <a:ext cx="9297619"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FD4C3D-C9A2-4054-AB7C-A98A1F61BD1F}">
      <dsp:nvSpPr>
        <dsp:cNvPr id="0" name=""/>
        <dsp:cNvSpPr/>
      </dsp:nvSpPr>
      <dsp:spPr>
        <a:xfrm>
          <a:off x="2498735" y="4462525"/>
          <a:ext cx="9123288" cy="59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Garamond" panose="02020404030301010803" pitchFamily="18" charset="0"/>
            </a:rPr>
            <a:t>P</a:t>
          </a:r>
          <a:r>
            <a:rPr lang="en-US" sz="1600" b="0" i="0" kern="1200">
              <a:latin typeface="Garamond" panose="02020404030301010803" pitchFamily="18" charset="0"/>
            </a:rPr>
            <a:t>ublishers seeking to protect their data should implement website restrictions, such as paywalls or anti-scraping measures. </a:t>
          </a:r>
          <a:r>
            <a:rPr lang="en-US" sz="1600" kern="1200">
              <a:latin typeface="Garamond" panose="02020404030301010803" pitchFamily="18" charset="0"/>
            </a:rPr>
            <a:t>P</a:t>
          </a:r>
          <a:r>
            <a:rPr lang="en-US" sz="1600" b="0" i="0" kern="1200">
              <a:latin typeface="Garamond" panose="02020404030301010803" pitchFamily="18" charset="0"/>
            </a:rPr>
            <a:t>lacing the burden on AI developers to seek explicit permissions would stifle technological innovation.</a:t>
          </a:r>
          <a:endParaRPr lang="en-IN" sz="1600" kern="1200">
            <a:latin typeface="Garamond" panose="02020404030301010803" pitchFamily="18" charset="0"/>
          </a:endParaRPr>
        </a:p>
      </dsp:txBody>
      <dsp:txXfrm>
        <a:off x="2498735" y="4462525"/>
        <a:ext cx="9123288" cy="598725"/>
      </dsp:txXfrm>
    </dsp:sp>
    <dsp:sp modelId="{23EA8662-DF97-45F3-A1BE-83A3A35D4935}">
      <dsp:nvSpPr>
        <dsp:cNvPr id="0" name=""/>
        <dsp:cNvSpPr/>
      </dsp:nvSpPr>
      <dsp:spPr>
        <a:xfrm>
          <a:off x="2324404" y="5061251"/>
          <a:ext cx="9297619"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DF3E9-23EC-4EDF-920A-475B3AAD5280}">
      <dsp:nvSpPr>
        <dsp:cNvPr id="0" name=""/>
        <dsp:cNvSpPr/>
      </dsp:nvSpPr>
      <dsp:spPr>
        <a:xfrm>
          <a:off x="3415284" y="0"/>
          <a:ext cx="4983480" cy="4983480"/>
        </a:xfrm>
        <a:prstGeom prst="quadArrow">
          <a:avLst>
            <a:gd name="adj1" fmla="val 2000"/>
            <a:gd name="adj2" fmla="val 4000"/>
            <a:gd name="adj3" fmla="val 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EFDC4A-0969-45E6-B2FD-E217CF7EF42D}">
      <dsp:nvSpPr>
        <dsp:cNvPr id="0" name=""/>
        <dsp:cNvSpPr/>
      </dsp:nvSpPr>
      <dsp:spPr>
        <a:xfrm>
          <a:off x="3739210" y="323926"/>
          <a:ext cx="1993392" cy="199339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Garamond" panose="02020404030301010803" pitchFamily="18" charset="0"/>
            </a:rPr>
            <a:t>Whether storage by Open AI of ANI’s data (which is news and is claimed to be protected) for training its software would amount to infringement of ANI’s copyright.</a:t>
          </a:r>
          <a:endParaRPr lang="en-IN" sz="1400" kern="1200" dirty="0">
            <a:latin typeface="Garamond" panose="02020404030301010803" pitchFamily="18" charset="0"/>
          </a:endParaRPr>
        </a:p>
      </dsp:txBody>
      <dsp:txXfrm>
        <a:off x="3836519" y="421235"/>
        <a:ext cx="1798774" cy="1798774"/>
      </dsp:txXfrm>
    </dsp:sp>
    <dsp:sp modelId="{DDFBE49C-528D-4D33-B06A-E24734D016E2}">
      <dsp:nvSpPr>
        <dsp:cNvPr id="0" name=""/>
        <dsp:cNvSpPr/>
      </dsp:nvSpPr>
      <dsp:spPr>
        <a:xfrm>
          <a:off x="6081445" y="323926"/>
          <a:ext cx="1993392" cy="199339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Garamond" panose="02020404030301010803" pitchFamily="18" charset="0"/>
            </a:rPr>
            <a:t>Whether use by Open AI of ANI’s copyrighted data to generate responses for its users, would amount to infringement of the news agency’s copyright.</a:t>
          </a:r>
          <a:endParaRPr lang="en-IN" sz="1400" kern="1200" dirty="0">
            <a:latin typeface="Garamond" panose="02020404030301010803" pitchFamily="18" charset="0"/>
          </a:endParaRPr>
        </a:p>
      </dsp:txBody>
      <dsp:txXfrm>
        <a:off x="6178754" y="421235"/>
        <a:ext cx="1798774" cy="1798774"/>
      </dsp:txXfrm>
    </dsp:sp>
    <dsp:sp modelId="{E37886DC-C6D4-4251-81F8-F34C6206EC7A}">
      <dsp:nvSpPr>
        <dsp:cNvPr id="0" name=""/>
        <dsp:cNvSpPr/>
      </dsp:nvSpPr>
      <dsp:spPr>
        <a:xfrm>
          <a:off x="3739210" y="2666161"/>
          <a:ext cx="1993392" cy="199339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Garamond" panose="02020404030301010803" pitchFamily="18" charset="0"/>
            </a:rPr>
            <a:t>Whether Open AI’s use of ANI’s copyrighted data qualifies as ‘fair use’ in terms of Section 52 of the Copyright Act.</a:t>
          </a:r>
          <a:endParaRPr lang="en-IN" sz="1400" kern="1200" dirty="0">
            <a:latin typeface="Garamond" panose="02020404030301010803" pitchFamily="18" charset="0"/>
          </a:endParaRPr>
        </a:p>
      </dsp:txBody>
      <dsp:txXfrm>
        <a:off x="3836519" y="2763470"/>
        <a:ext cx="1798774" cy="1798774"/>
      </dsp:txXfrm>
    </dsp:sp>
    <dsp:sp modelId="{54095DD0-2EB2-4EB5-BE53-2945F99C49A3}">
      <dsp:nvSpPr>
        <dsp:cNvPr id="0" name=""/>
        <dsp:cNvSpPr/>
      </dsp:nvSpPr>
      <dsp:spPr>
        <a:xfrm>
          <a:off x="6081445" y="2666161"/>
          <a:ext cx="1993392" cy="199339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Garamond" panose="02020404030301010803" pitchFamily="18" charset="0"/>
            </a:rPr>
            <a:t>Whether courts in India have jurisdiction to entertain the present lawsuit considering that the servers of the Open AI are located in the US? </a:t>
          </a:r>
          <a:endParaRPr lang="en-IN" sz="1400" kern="1200" dirty="0">
            <a:latin typeface="Garamond" panose="02020404030301010803" pitchFamily="18" charset="0"/>
          </a:endParaRPr>
        </a:p>
      </dsp:txBody>
      <dsp:txXfrm>
        <a:off x="6178754" y="2763470"/>
        <a:ext cx="1798774" cy="17987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718D8-1477-46FA-9B74-930C0C5ACCCE}">
      <dsp:nvSpPr>
        <dsp:cNvPr id="0" name=""/>
        <dsp:cNvSpPr/>
      </dsp:nvSpPr>
      <dsp:spPr>
        <a:xfrm>
          <a:off x="1947862" y="0"/>
          <a:ext cx="2921793" cy="1595437"/>
        </a:xfrm>
        <a:prstGeom prst="rightArrow">
          <a:avLst>
            <a:gd name="adj1" fmla="val 75000"/>
            <a:gd name="adj2" fmla="val 50000"/>
          </a:avLst>
        </a:prstGeom>
        <a:solidFill>
          <a:schemeClr val="accent4">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latin typeface="Garamond" panose="02020404030301010803" pitchFamily="18" charset="0"/>
            </a:rPr>
            <a:t>Section 2(o)</a:t>
          </a:r>
        </a:p>
        <a:p>
          <a:pPr marL="342900" lvl="2" indent="-171450" algn="l" defTabSz="844550">
            <a:lnSpc>
              <a:spcPct val="90000"/>
            </a:lnSpc>
            <a:spcBef>
              <a:spcPct val="0"/>
            </a:spcBef>
            <a:spcAft>
              <a:spcPct val="15000"/>
            </a:spcAft>
            <a:buChar char="•"/>
          </a:pPr>
          <a:r>
            <a:rPr lang="en-US" sz="1900" b="0" kern="1200" dirty="0">
              <a:latin typeface="Garamond" panose="02020404030301010803" pitchFamily="18" charset="0"/>
            </a:rPr>
            <a:t>Books</a:t>
          </a:r>
        </a:p>
        <a:p>
          <a:pPr marL="342900" lvl="2" indent="-171450" algn="just" defTabSz="844550">
            <a:lnSpc>
              <a:spcPct val="90000"/>
            </a:lnSpc>
            <a:spcBef>
              <a:spcPct val="0"/>
            </a:spcBef>
            <a:spcAft>
              <a:spcPct val="15000"/>
            </a:spcAft>
            <a:buChar char="•"/>
          </a:pPr>
          <a:r>
            <a:rPr lang="en-US" sz="1900" b="0" kern="1200" dirty="0">
              <a:latin typeface="Garamond" panose="02020404030301010803" pitchFamily="18" charset="0"/>
            </a:rPr>
            <a:t>Computer Programmes</a:t>
          </a:r>
        </a:p>
      </dsp:txBody>
      <dsp:txXfrm>
        <a:off x="1947862" y="199430"/>
        <a:ext cx="2323504" cy="1196577"/>
      </dsp:txXfrm>
    </dsp:sp>
    <dsp:sp modelId="{010A7E3B-37C7-487C-83EE-BDA351D0BC97}">
      <dsp:nvSpPr>
        <dsp:cNvPr id="0" name=""/>
        <dsp:cNvSpPr/>
      </dsp:nvSpPr>
      <dsp:spPr>
        <a:xfrm>
          <a:off x="0" y="0"/>
          <a:ext cx="1947862" cy="1595437"/>
        </a:xfrm>
        <a:prstGeom prst="roundRect">
          <a:avLst/>
        </a:prstGeom>
        <a:gradFill rotWithShape="0">
          <a:gsLst>
            <a:gs pos="0">
              <a:schemeClr val="accent4">
                <a:alpha val="90000"/>
                <a:hueOff val="0"/>
                <a:satOff val="0"/>
                <a:lumOff val="0"/>
                <a:alphaOff val="0"/>
                <a:satMod val="103000"/>
                <a:lumMod val="102000"/>
                <a:tint val="94000"/>
              </a:schemeClr>
            </a:gs>
            <a:gs pos="50000">
              <a:schemeClr val="accent4">
                <a:alpha val="90000"/>
                <a:hueOff val="0"/>
                <a:satOff val="0"/>
                <a:lumOff val="0"/>
                <a:alphaOff val="0"/>
                <a:satMod val="110000"/>
                <a:lumMod val="100000"/>
                <a:shade val="100000"/>
              </a:schemeClr>
            </a:gs>
            <a:gs pos="100000">
              <a:schemeClr val="accent4">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defRPr cap="all"/>
          </a:pPr>
          <a:r>
            <a:rPr lang="en-US" sz="2200" b="1" kern="1200" dirty="0">
              <a:latin typeface="Garamond" panose="02020404030301010803" pitchFamily="18" charset="0"/>
            </a:rPr>
            <a:t>Literary Work</a:t>
          </a:r>
        </a:p>
      </dsp:txBody>
      <dsp:txXfrm>
        <a:off x="77883" y="77883"/>
        <a:ext cx="1792096" cy="1439671"/>
      </dsp:txXfrm>
    </dsp:sp>
    <dsp:sp modelId="{3285E091-0182-4B41-B8FC-7544E324A1AA}">
      <dsp:nvSpPr>
        <dsp:cNvPr id="0" name=""/>
        <dsp:cNvSpPr/>
      </dsp:nvSpPr>
      <dsp:spPr>
        <a:xfrm>
          <a:off x="1947862" y="1754981"/>
          <a:ext cx="2921793" cy="1595437"/>
        </a:xfrm>
        <a:prstGeom prst="rightArrow">
          <a:avLst>
            <a:gd name="adj1" fmla="val 75000"/>
            <a:gd name="adj2" fmla="val 50000"/>
          </a:avLst>
        </a:prstGeom>
        <a:solidFill>
          <a:schemeClr val="accent4">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latin typeface="Garamond" panose="02020404030301010803" pitchFamily="18" charset="0"/>
            </a:rPr>
            <a:t>Section 2(h)</a:t>
          </a:r>
        </a:p>
        <a:p>
          <a:pPr marL="171450" lvl="1" indent="-171450" algn="l" defTabSz="844550">
            <a:lnSpc>
              <a:spcPct val="90000"/>
            </a:lnSpc>
            <a:spcBef>
              <a:spcPct val="0"/>
            </a:spcBef>
            <a:spcAft>
              <a:spcPct val="15000"/>
            </a:spcAft>
            <a:buChar char="•"/>
          </a:pPr>
          <a:r>
            <a:rPr lang="en-US" sz="1900" b="0" kern="1200" dirty="0">
              <a:latin typeface="Garamond" panose="02020404030301010803" pitchFamily="18" charset="0"/>
            </a:rPr>
            <a:t>Choreographic works</a:t>
          </a:r>
        </a:p>
        <a:p>
          <a:pPr marL="171450" lvl="1" indent="-171450" algn="l" defTabSz="844550">
            <a:lnSpc>
              <a:spcPct val="90000"/>
            </a:lnSpc>
            <a:spcBef>
              <a:spcPct val="0"/>
            </a:spcBef>
            <a:spcAft>
              <a:spcPct val="15000"/>
            </a:spcAft>
            <a:buChar char="•"/>
          </a:pPr>
          <a:r>
            <a:rPr lang="en-US" sz="1900" b="0" kern="1200" dirty="0">
              <a:latin typeface="Garamond" panose="02020404030301010803" pitchFamily="18" charset="0"/>
            </a:rPr>
            <a:t>Plays</a:t>
          </a:r>
        </a:p>
        <a:p>
          <a:pPr marL="171450" lvl="1" indent="-171450" algn="l" defTabSz="844550">
            <a:lnSpc>
              <a:spcPct val="90000"/>
            </a:lnSpc>
            <a:spcBef>
              <a:spcPct val="0"/>
            </a:spcBef>
            <a:spcAft>
              <a:spcPct val="15000"/>
            </a:spcAft>
            <a:buChar char="•"/>
          </a:pPr>
          <a:r>
            <a:rPr lang="en-US" sz="1900" b="0" kern="1200" dirty="0">
              <a:latin typeface="Garamond" panose="02020404030301010803" pitchFamily="18" charset="0"/>
            </a:rPr>
            <a:t>Screenplay</a:t>
          </a:r>
        </a:p>
      </dsp:txBody>
      <dsp:txXfrm>
        <a:off x="1947862" y="1954411"/>
        <a:ext cx="2323504" cy="1196577"/>
      </dsp:txXfrm>
    </dsp:sp>
    <dsp:sp modelId="{3B0D2446-0906-4FFE-ABAC-19B1EB216745}">
      <dsp:nvSpPr>
        <dsp:cNvPr id="0" name=""/>
        <dsp:cNvSpPr/>
      </dsp:nvSpPr>
      <dsp:spPr>
        <a:xfrm>
          <a:off x="0" y="1754981"/>
          <a:ext cx="1947862" cy="1595437"/>
        </a:xfrm>
        <a:prstGeom prst="roundRect">
          <a:avLst/>
        </a:prstGeom>
        <a:gradFill rotWithShape="0">
          <a:gsLst>
            <a:gs pos="0">
              <a:schemeClr val="accent4">
                <a:alpha val="90000"/>
                <a:hueOff val="0"/>
                <a:satOff val="0"/>
                <a:lumOff val="0"/>
                <a:alphaOff val="-20000"/>
                <a:satMod val="103000"/>
                <a:lumMod val="102000"/>
                <a:tint val="94000"/>
              </a:schemeClr>
            </a:gs>
            <a:gs pos="50000">
              <a:schemeClr val="accent4">
                <a:alpha val="90000"/>
                <a:hueOff val="0"/>
                <a:satOff val="0"/>
                <a:lumOff val="0"/>
                <a:alphaOff val="-20000"/>
                <a:satMod val="110000"/>
                <a:lumMod val="100000"/>
                <a:shade val="100000"/>
              </a:schemeClr>
            </a:gs>
            <a:gs pos="100000">
              <a:schemeClr val="accent4">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defRPr cap="all"/>
          </a:pPr>
          <a:r>
            <a:rPr lang="en-US" sz="2200" b="1" kern="1200" dirty="0">
              <a:latin typeface="Garamond" panose="02020404030301010803" pitchFamily="18" charset="0"/>
            </a:rPr>
            <a:t>Dramatic Work</a:t>
          </a:r>
        </a:p>
      </dsp:txBody>
      <dsp:txXfrm>
        <a:off x="77883" y="1832864"/>
        <a:ext cx="1792096" cy="1439671"/>
      </dsp:txXfrm>
    </dsp:sp>
    <dsp:sp modelId="{03386BD4-B91C-443D-85C9-1C20FCC00A00}">
      <dsp:nvSpPr>
        <dsp:cNvPr id="0" name=""/>
        <dsp:cNvSpPr/>
      </dsp:nvSpPr>
      <dsp:spPr>
        <a:xfrm>
          <a:off x="1947862" y="3509962"/>
          <a:ext cx="2921793" cy="1595437"/>
        </a:xfrm>
        <a:prstGeom prst="rightArrow">
          <a:avLst>
            <a:gd name="adj1" fmla="val 75000"/>
            <a:gd name="adj2" fmla="val 50000"/>
          </a:avLst>
        </a:prstGeom>
        <a:solidFill>
          <a:schemeClr val="accent4">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b="1" kern="1200">
              <a:latin typeface="Garamond" panose="02020404030301010803" pitchFamily="18" charset="0"/>
            </a:rPr>
            <a:t>Section 2(p)</a:t>
          </a:r>
        </a:p>
        <a:p>
          <a:pPr marL="342900" lvl="2" indent="-171450" algn="just" defTabSz="844550">
            <a:lnSpc>
              <a:spcPct val="90000"/>
            </a:lnSpc>
            <a:spcBef>
              <a:spcPct val="0"/>
            </a:spcBef>
            <a:spcAft>
              <a:spcPct val="15000"/>
            </a:spcAft>
            <a:buChar char="•"/>
          </a:pPr>
          <a:r>
            <a:rPr lang="en-US" sz="1900" b="0" kern="1200" dirty="0">
              <a:latin typeface="Garamond" panose="02020404030301010803" pitchFamily="18" charset="0"/>
            </a:rPr>
            <a:t>Compositions</a:t>
          </a:r>
        </a:p>
        <a:p>
          <a:pPr marL="342900" lvl="2" indent="-171450" algn="just" defTabSz="844550">
            <a:lnSpc>
              <a:spcPct val="90000"/>
            </a:lnSpc>
            <a:spcBef>
              <a:spcPct val="0"/>
            </a:spcBef>
            <a:spcAft>
              <a:spcPct val="15000"/>
            </a:spcAft>
            <a:buChar char="•"/>
          </a:pPr>
          <a:r>
            <a:rPr lang="en-US" sz="1900" b="0" kern="1200" dirty="0">
              <a:latin typeface="Garamond" panose="02020404030301010803" pitchFamily="18" charset="0"/>
            </a:rPr>
            <a:t>Graphical Notations</a:t>
          </a:r>
        </a:p>
      </dsp:txBody>
      <dsp:txXfrm>
        <a:off x="1947862" y="3709392"/>
        <a:ext cx="2323504" cy="1196577"/>
      </dsp:txXfrm>
    </dsp:sp>
    <dsp:sp modelId="{F0E88827-7AFD-4A5F-A658-36763C22CB22}">
      <dsp:nvSpPr>
        <dsp:cNvPr id="0" name=""/>
        <dsp:cNvSpPr/>
      </dsp:nvSpPr>
      <dsp:spPr>
        <a:xfrm>
          <a:off x="0" y="3509962"/>
          <a:ext cx="1947862" cy="1595437"/>
        </a:xfrm>
        <a:prstGeom prst="roundRect">
          <a:avLst/>
        </a:prstGeom>
        <a:gradFill rotWithShape="0">
          <a:gsLst>
            <a:gs pos="0">
              <a:schemeClr val="accent4">
                <a:alpha val="90000"/>
                <a:hueOff val="0"/>
                <a:satOff val="0"/>
                <a:lumOff val="0"/>
                <a:alphaOff val="-40000"/>
                <a:satMod val="103000"/>
                <a:lumMod val="102000"/>
                <a:tint val="94000"/>
              </a:schemeClr>
            </a:gs>
            <a:gs pos="50000">
              <a:schemeClr val="accent4">
                <a:alpha val="90000"/>
                <a:hueOff val="0"/>
                <a:satOff val="0"/>
                <a:lumOff val="0"/>
                <a:alphaOff val="-40000"/>
                <a:satMod val="110000"/>
                <a:lumMod val="100000"/>
                <a:shade val="100000"/>
              </a:schemeClr>
            </a:gs>
            <a:gs pos="100000">
              <a:schemeClr val="accent4">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defRPr cap="all"/>
          </a:pPr>
          <a:r>
            <a:rPr lang="en-US" sz="2200" b="1" kern="1200" dirty="0">
              <a:latin typeface="Garamond" panose="02020404030301010803" pitchFamily="18" charset="0"/>
            </a:rPr>
            <a:t>Musical Work</a:t>
          </a:r>
        </a:p>
      </dsp:txBody>
      <dsp:txXfrm>
        <a:off x="77883" y="3587845"/>
        <a:ext cx="1792096" cy="1439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7C09C-35DC-426E-ADC8-1246F63C680F}">
      <dsp:nvSpPr>
        <dsp:cNvPr id="0" name=""/>
        <dsp:cNvSpPr/>
      </dsp:nvSpPr>
      <dsp:spPr>
        <a:xfrm>
          <a:off x="1948813" y="3324"/>
          <a:ext cx="2916089" cy="2022050"/>
        </a:xfrm>
        <a:prstGeom prst="rightArrow">
          <a:avLst>
            <a:gd name="adj1" fmla="val 75000"/>
            <a:gd name="adj2" fmla="val 50000"/>
          </a:avLst>
        </a:prstGeom>
        <a:solidFill>
          <a:schemeClr val="accent4">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90000"/>
            </a:lnSpc>
            <a:spcBef>
              <a:spcPct val="0"/>
            </a:spcBef>
            <a:spcAft>
              <a:spcPct val="15000"/>
            </a:spcAft>
            <a:buChar char="•"/>
          </a:pPr>
          <a:r>
            <a:rPr lang="en-US" sz="1800" b="1" kern="1200" dirty="0">
              <a:latin typeface="Garamond" panose="02020404030301010803" pitchFamily="18" charset="0"/>
            </a:rPr>
            <a:t>Section 2(c)</a:t>
          </a:r>
        </a:p>
        <a:p>
          <a:pPr marL="171450" lvl="1" indent="-171450" algn="just" defTabSz="800100">
            <a:lnSpc>
              <a:spcPct val="90000"/>
            </a:lnSpc>
            <a:spcBef>
              <a:spcPct val="0"/>
            </a:spcBef>
            <a:spcAft>
              <a:spcPct val="15000"/>
            </a:spcAft>
            <a:buChar char="•"/>
          </a:pPr>
          <a:r>
            <a:rPr lang="en-US" sz="1800" b="0" kern="1200" dirty="0">
              <a:latin typeface="Garamond" panose="02020404030301010803" pitchFamily="18" charset="0"/>
            </a:rPr>
            <a:t>Painting</a:t>
          </a:r>
        </a:p>
        <a:p>
          <a:pPr marL="171450" lvl="1" indent="-171450" algn="just" defTabSz="800100">
            <a:lnSpc>
              <a:spcPct val="90000"/>
            </a:lnSpc>
            <a:spcBef>
              <a:spcPct val="0"/>
            </a:spcBef>
            <a:spcAft>
              <a:spcPct val="15000"/>
            </a:spcAft>
            <a:buChar char="•"/>
          </a:pPr>
          <a:r>
            <a:rPr lang="en-US" sz="1800" b="0" kern="1200" dirty="0">
              <a:latin typeface="Garamond" panose="02020404030301010803" pitchFamily="18" charset="0"/>
            </a:rPr>
            <a:t>Sculpture</a:t>
          </a:r>
        </a:p>
        <a:p>
          <a:pPr marL="171450" lvl="1" indent="-171450" algn="just" defTabSz="800100">
            <a:lnSpc>
              <a:spcPct val="90000"/>
            </a:lnSpc>
            <a:spcBef>
              <a:spcPct val="0"/>
            </a:spcBef>
            <a:spcAft>
              <a:spcPct val="15000"/>
            </a:spcAft>
            <a:buChar char="•"/>
          </a:pPr>
          <a:r>
            <a:rPr lang="en-US" sz="1800" b="0" kern="1200" dirty="0">
              <a:latin typeface="Garamond" panose="02020404030301010803" pitchFamily="18" charset="0"/>
            </a:rPr>
            <a:t>Photograph</a:t>
          </a:r>
        </a:p>
        <a:p>
          <a:pPr marL="171450" lvl="1" indent="-171450" algn="just" defTabSz="800100">
            <a:lnSpc>
              <a:spcPct val="90000"/>
            </a:lnSpc>
            <a:spcBef>
              <a:spcPct val="0"/>
            </a:spcBef>
            <a:spcAft>
              <a:spcPct val="15000"/>
            </a:spcAft>
            <a:buChar char="•"/>
          </a:pPr>
          <a:r>
            <a:rPr lang="en-US" sz="1800" b="0" kern="1200">
              <a:latin typeface="Garamond" panose="02020404030301010803" pitchFamily="18" charset="0"/>
            </a:rPr>
            <a:t>Work of Architecture</a:t>
          </a:r>
          <a:endParaRPr lang="en-US" sz="1800" b="0" kern="1200" dirty="0">
            <a:latin typeface="Garamond" panose="02020404030301010803" pitchFamily="18" charset="0"/>
          </a:endParaRPr>
        </a:p>
      </dsp:txBody>
      <dsp:txXfrm>
        <a:off x="1948813" y="256080"/>
        <a:ext cx="2157820" cy="1516538"/>
      </dsp:txXfrm>
    </dsp:sp>
    <dsp:sp modelId="{857DFB2D-F920-4404-BD59-8ED493088818}">
      <dsp:nvSpPr>
        <dsp:cNvPr id="0" name=""/>
        <dsp:cNvSpPr/>
      </dsp:nvSpPr>
      <dsp:spPr>
        <a:xfrm>
          <a:off x="4753" y="315098"/>
          <a:ext cx="1944059" cy="1398500"/>
        </a:xfrm>
        <a:prstGeom prst="roundRect">
          <a:avLst/>
        </a:prstGeom>
        <a:solidFill>
          <a:schemeClr val="accent4">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just" defTabSz="622300">
            <a:lnSpc>
              <a:spcPct val="90000"/>
            </a:lnSpc>
            <a:spcBef>
              <a:spcPct val="0"/>
            </a:spcBef>
            <a:spcAft>
              <a:spcPct val="35000"/>
            </a:spcAft>
            <a:buNone/>
            <a:defRPr cap="all"/>
          </a:pPr>
          <a:r>
            <a:rPr lang="en-US" sz="1400" b="1" kern="1200" dirty="0">
              <a:latin typeface="Garamond" panose="02020404030301010803" pitchFamily="18" charset="0"/>
            </a:rPr>
            <a:t>Artistic Work</a:t>
          </a:r>
        </a:p>
      </dsp:txBody>
      <dsp:txXfrm>
        <a:off x="73022" y="383367"/>
        <a:ext cx="1807521" cy="1261962"/>
      </dsp:txXfrm>
    </dsp:sp>
    <dsp:sp modelId="{A1426F74-C2BE-4D63-8C9D-50812522CFA9}">
      <dsp:nvSpPr>
        <dsp:cNvPr id="0" name=""/>
        <dsp:cNvSpPr/>
      </dsp:nvSpPr>
      <dsp:spPr>
        <a:xfrm>
          <a:off x="1947862" y="2165224"/>
          <a:ext cx="2921793" cy="1398500"/>
        </a:xfrm>
        <a:prstGeom prst="rightArrow">
          <a:avLst>
            <a:gd name="adj1" fmla="val 75000"/>
            <a:gd name="adj2" fmla="val 50000"/>
          </a:avLst>
        </a:prstGeom>
        <a:solidFill>
          <a:schemeClr val="accent4">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90000"/>
            </a:lnSpc>
            <a:spcBef>
              <a:spcPct val="0"/>
            </a:spcBef>
            <a:spcAft>
              <a:spcPct val="15000"/>
            </a:spcAft>
            <a:buChar char="•"/>
          </a:pPr>
          <a:r>
            <a:rPr lang="en-US" sz="1800" b="1" kern="1200">
              <a:latin typeface="Garamond" panose="02020404030301010803" pitchFamily="18" charset="0"/>
            </a:rPr>
            <a:t>Section 2(f)</a:t>
          </a:r>
        </a:p>
        <a:p>
          <a:pPr marL="171450" lvl="1" indent="-171450" algn="just" defTabSz="800100">
            <a:lnSpc>
              <a:spcPct val="90000"/>
            </a:lnSpc>
            <a:spcBef>
              <a:spcPct val="0"/>
            </a:spcBef>
            <a:spcAft>
              <a:spcPct val="15000"/>
            </a:spcAft>
            <a:buChar char="•"/>
          </a:pPr>
          <a:r>
            <a:rPr lang="en-US" sz="1800" b="0" kern="1200" dirty="0">
              <a:latin typeface="Garamond" panose="02020404030301010803" pitchFamily="18" charset="0"/>
            </a:rPr>
            <a:t>Works of visual recordings</a:t>
          </a:r>
        </a:p>
      </dsp:txBody>
      <dsp:txXfrm>
        <a:off x="1947862" y="2340037"/>
        <a:ext cx="2397356" cy="1048875"/>
      </dsp:txXfrm>
    </dsp:sp>
    <dsp:sp modelId="{8F592B63-7EAF-4164-93E0-7F6200DF6F72}">
      <dsp:nvSpPr>
        <dsp:cNvPr id="0" name=""/>
        <dsp:cNvSpPr/>
      </dsp:nvSpPr>
      <dsp:spPr>
        <a:xfrm>
          <a:off x="0" y="2165224"/>
          <a:ext cx="1947862" cy="1398500"/>
        </a:xfrm>
        <a:prstGeom prst="roundRect">
          <a:avLst/>
        </a:prstGeom>
        <a:solidFill>
          <a:schemeClr val="accent4">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just" defTabSz="622300">
            <a:lnSpc>
              <a:spcPct val="90000"/>
            </a:lnSpc>
            <a:spcBef>
              <a:spcPct val="0"/>
            </a:spcBef>
            <a:spcAft>
              <a:spcPct val="35000"/>
            </a:spcAft>
            <a:buNone/>
            <a:defRPr cap="all"/>
          </a:pPr>
          <a:r>
            <a:rPr lang="en-US" sz="1400" b="1" kern="1200" dirty="0">
              <a:latin typeface="Garamond" panose="02020404030301010803" pitchFamily="18" charset="0"/>
            </a:rPr>
            <a:t>Cinematograph films</a:t>
          </a:r>
        </a:p>
      </dsp:txBody>
      <dsp:txXfrm>
        <a:off x="68269" y="2233493"/>
        <a:ext cx="1811324" cy="1261962"/>
      </dsp:txXfrm>
    </dsp:sp>
    <dsp:sp modelId="{06A30365-E9D4-4373-9F94-CDCA03CDC705}">
      <dsp:nvSpPr>
        <dsp:cNvPr id="0" name=""/>
        <dsp:cNvSpPr/>
      </dsp:nvSpPr>
      <dsp:spPr>
        <a:xfrm>
          <a:off x="1947862" y="3703575"/>
          <a:ext cx="2921793" cy="1398500"/>
        </a:xfrm>
        <a:prstGeom prst="rightArrow">
          <a:avLst>
            <a:gd name="adj1" fmla="val 75000"/>
            <a:gd name="adj2" fmla="val 50000"/>
          </a:avLst>
        </a:prstGeom>
        <a:solidFill>
          <a:schemeClr val="accent4">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90000"/>
            </a:lnSpc>
            <a:spcBef>
              <a:spcPct val="0"/>
            </a:spcBef>
            <a:spcAft>
              <a:spcPct val="15000"/>
            </a:spcAft>
            <a:buChar char="•"/>
          </a:pPr>
          <a:r>
            <a:rPr lang="en-US" sz="1800" b="1" kern="1200" dirty="0">
              <a:latin typeface="Garamond" panose="02020404030301010803" pitchFamily="18" charset="0"/>
            </a:rPr>
            <a:t>Section 2(xx)</a:t>
          </a:r>
        </a:p>
        <a:p>
          <a:pPr marL="171450" lvl="1" indent="-171450" algn="just" defTabSz="800100">
            <a:lnSpc>
              <a:spcPct val="90000"/>
            </a:lnSpc>
            <a:spcBef>
              <a:spcPct val="0"/>
            </a:spcBef>
            <a:spcAft>
              <a:spcPct val="15000"/>
            </a:spcAft>
            <a:buChar char="•"/>
          </a:pPr>
          <a:r>
            <a:rPr lang="en-US" sz="1800" b="0" kern="1200" dirty="0">
              <a:latin typeface="Garamond" panose="02020404030301010803" pitchFamily="18" charset="0"/>
            </a:rPr>
            <a:t>Recorded audio songs</a:t>
          </a:r>
        </a:p>
      </dsp:txBody>
      <dsp:txXfrm>
        <a:off x="1947862" y="3878388"/>
        <a:ext cx="2397356" cy="1048875"/>
      </dsp:txXfrm>
    </dsp:sp>
    <dsp:sp modelId="{EEDADE8F-2206-403C-90A3-AF1D05A417FF}">
      <dsp:nvSpPr>
        <dsp:cNvPr id="0" name=""/>
        <dsp:cNvSpPr/>
      </dsp:nvSpPr>
      <dsp:spPr>
        <a:xfrm>
          <a:off x="0" y="3703575"/>
          <a:ext cx="1947862" cy="1398500"/>
        </a:xfrm>
        <a:prstGeom prst="roundRect">
          <a:avLst/>
        </a:prstGeom>
        <a:solidFill>
          <a:schemeClr val="accent4">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just" defTabSz="622300">
            <a:lnSpc>
              <a:spcPct val="90000"/>
            </a:lnSpc>
            <a:spcBef>
              <a:spcPct val="0"/>
            </a:spcBef>
            <a:spcAft>
              <a:spcPct val="35000"/>
            </a:spcAft>
            <a:buNone/>
            <a:defRPr cap="all"/>
          </a:pPr>
          <a:r>
            <a:rPr lang="en-US" sz="1400" b="1" kern="1200">
              <a:latin typeface="Garamond" panose="02020404030301010803" pitchFamily="18" charset="0"/>
            </a:rPr>
            <a:t>Sound recordings</a:t>
          </a:r>
        </a:p>
      </dsp:txBody>
      <dsp:txXfrm>
        <a:off x="68269" y="3771844"/>
        <a:ext cx="1811324" cy="12619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9DFF9-9969-42C4-ACCA-CAC89A1EE05D}">
      <dsp:nvSpPr>
        <dsp:cNvPr id="0" name=""/>
        <dsp:cNvSpPr/>
      </dsp:nvSpPr>
      <dsp:spPr>
        <a:xfrm rot="5400000">
          <a:off x="6688807" y="-2509994"/>
          <a:ext cx="2441410" cy="7658759"/>
        </a:xfrm>
        <a:prstGeom prst="round2Same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IN" sz="2800" b="1" kern="1200" dirty="0">
              <a:latin typeface="Garamond" panose="02020404030301010803" pitchFamily="18" charset="0"/>
            </a:rPr>
            <a:t>Literary work (including computer programs)- </a:t>
          </a:r>
          <a:r>
            <a:rPr lang="en-IN" sz="2800" kern="1200" dirty="0">
              <a:latin typeface="Garamond" panose="02020404030301010803" pitchFamily="18" charset="0"/>
            </a:rPr>
            <a:t>Author</a:t>
          </a:r>
        </a:p>
        <a:p>
          <a:pPr marL="285750" lvl="1" indent="-285750" algn="l" defTabSz="1244600">
            <a:lnSpc>
              <a:spcPct val="90000"/>
            </a:lnSpc>
            <a:spcBef>
              <a:spcPct val="0"/>
            </a:spcBef>
            <a:spcAft>
              <a:spcPct val="15000"/>
            </a:spcAft>
            <a:buChar char="•"/>
          </a:pPr>
          <a:r>
            <a:rPr lang="en-IN" sz="2800" b="1" kern="1200" dirty="0">
              <a:latin typeface="Garamond" panose="02020404030301010803" pitchFamily="18" charset="0"/>
            </a:rPr>
            <a:t>Dramatic work </a:t>
          </a:r>
          <a:r>
            <a:rPr lang="en-IN" sz="2800" kern="1200" dirty="0">
              <a:latin typeface="Garamond" panose="02020404030301010803" pitchFamily="18" charset="0"/>
            </a:rPr>
            <a:t>– Author</a:t>
          </a:r>
        </a:p>
        <a:p>
          <a:pPr marL="285750" lvl="1" indent="-285750" algn="l" defTabSz="1244600">
            <a:lnSpc>
              <a:spcPct val="90000"/>
            </a:lnSpc>
            <a:spcBef>
              <a:spcPct val="0"/>
            </a:spcBef>
            <a:spcAft>
              <a:spcPct val="15000"/>
            </a:spcAft>
            <a:buChar char="•"/>
          </a:pPr>
          <a:r>
            <a:rPr lang="en-IN" sz="2800" b="1" kern="1200" dirty="0">
              <a:latin typeface="Garamond" panose="02020404030301010803" pitchFamily="18" charset="0"/>
            </a:rPr>
            <a:t>Musical work </a:t>
          </a:r>
          <a:r>
            <a:rPr lang="en-IN" sz="2800" kern="1200" dirty="0">
              <a:latin typeface="Garamond" panose="02020404030301010803" pitchFamily="18" charset="0"/>
            </a:rPr>
            <a:t>– Composer</a:t>
          </a:r>
        </a:p>
        <a:p>
          <a:pPr marL="285750" lvl="1" indent="-285750" algn="l" defTabSz="1244600">
            <a:lnSpc>
              <a:spcPct val="90000"/>
            </a:lnSpc>
            <a:spcBef>
              <a:spcPct val="0"/>
            </a:spcBef>
            <a:spcAft>
              <a:spcPct val="15000"/>
            </a:spcAft>
            <a:buChar char="•"/>
          </a:pPr>
          <a:r>
            <a:rPr lang="en-IN" sz="2800" b="1" kern="1200" dirty="0">
              <a:latin typeface="Garamond" panose="02020404030301010803" pitchFamily="18" charset="0"/>
            </a:rPr>
            <a:t>Artistic work- </a:t>
          </a:r>
          <a:r>
            <a:rPr lang="en-IN" sz="2800" kern="1200" dirty="0">
              <a:latin typeface="Garamond" panose="02020404030301010803" pitchFamily="18" charset="0"/>
            </a:rPr>
            <a:t>Artist</a:t>
          </a:r>
        </a:p>
        <a:p>
          <a:pPr marL="285750" lvl="1" indent="-285750" algn="l" defTabSz="1244600">
            <a:lnSpc>
              <a:spcPct val="90000"/>
            </a:lnSpc>
            <a:spcBef>
              <a:spcPct val="0"/>
            </a:spcBef>
            <a:spcAft>
              <a:spcPct val="15000"/>
            </a:spcAft>
            <a:buChar char="•"/>
          </a:pPr>
          <a:r>
            <a:rPr lang="en-IN" sz="2800" b="1" kern="1200" dirty="0">
              <a:latin typeface="Garamond" panose="02020404030301010803" pitchFamily="18" charset="0"/>
            </a:rPr>
            <a:t>Photograph</a:t>
          </a:r>
          <a:r>
            <a:rPr lang="en-IN" sz="2800" kern="1200" dirty="0">
              <a:latin typeface="Garamond" panose="02020404030301010803" pitchFamily="18" charset="0"/>
            </a:rPr>
            <a:t>- Photographer</a:t>
          </a:r>
        </a:p>
      </dsp:txBody>
      <dsp:txXfrm rot="-5400000">
        <a:off x="4080133" y="217860"/>
        <a:ext cx="7539579" cy="2203050"/>
      </dsp:txXfrm>
    </dsp:sp>
    <dsp:sp modelId="{01E29E57-A399-4234-B8FA-DDB0FE45DE7D}">
      <dsp:nvSpPr>
        <dsp:cNvPr id="0" name=""/>
        <dsp:cNvSpPr/>
      </dsp:nvSpPr>
      <dsp:spPr>
        <a:xfrm>
          <a:off x="2005" y="1288"/>
          <a:ext cx="4078127" cy="263619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IN" sz="4000" b="1" u="none" kern="1200" dirty="0">
              <a:latin typeface="Garamond" panose="02020404030301010803" pitchFamily="18" charset="0"/>
            </a:rPr>
            <a:t>Original works- Author is the first owner</a:t>
          </a:r>
        </a:p>
      </dsp:txBody>
      <dsp:txXfrm>
        <a:off x="130693" y="129976"/>
        <a:ext cx="3820751" cy="23788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9DFF9-9969-42C4-ACCA-CAC89A1EE05D}">
      <dsp:nvSpPr>
        <dsp:cNvPr id="0" name=""/>
        <dsp:cNvSpPr/>
      </dsp:nvSpPr>
      <dsp:spPr>
        <a:xfrm rot="5400000">
          <a:off x="6929332" y="-2437702"/>
          <a:ext cx="2108954" cy="7514174"/>
        </a:xfrm>
        <a:prstGeom prst="round2Same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IN" sz="2600" b="1" kern="1200" dirty="0">
              <a:latin typeface="Garamond" panose="02020404030301010803" pitchFamily="18" charset="0"/>
            </a:rPr>
            <a:t>Derivative works </a:t>
          </a:r>
          <a:r>
            <a:rPr lang="en-IN" sz="2600" kern="1200" dirty="0">
              <a:latin typeface="Garamond" panose="02020404030301010803" pitchFamily="18" charset="0"/>
            </a:rPr>
            <a:t>(Cinematograph film, Sound recording) - Producer</a:t>
          </a:r>
        </a:p>
        <a:p>
          <a:pPr marL="228600" lvl="1" indent="-228600" algn="l" defTabSz="1155700">
            <a:lnSpc>
              <a:spcPct val="90000"/>
            </a:lnSpc>
            <a:spcBef>
              <a:spcPct val="0"/>
            </a:spcBef>
            <a:spcAft>
              <a:spcPct val="15000"/>
            </a:spcAft>
            <a:buChar char="•"/>
          </a:pPr>
          <a:r>
            <a:rPr lang="en-IN" sz="2600" b="1" kern="1200" dirty="0">
              <a:latin typeface="Garamond" panose="02020404030301010803" pitchFamily="18" charset="0"/>
            </a:rPr>
            <a:t>Commissioned work </a:t>
          </a:r>
          <a:r>
            <a:rPr lang="en-IN" sz="2600" kern="1200" dirty="0">
              <a:latin typeface="Garamond" panose="02020404030301010803" pitchFamily="18" charset="0"/>
            </a:rPr>
            <a:t>– Person commissioning the work</a:t>
          </a:r>
        </a:p>
        <a:p>
          <a:pPr marL="228600" lvl="1" indent="-228600" algn="l" defTabSz="1155700">
            <a:lnSpc>
              <a:spcPct val="90000"/>
            </a:lnSpc>
            <a:spcBef>
              <a:spcPct val="0"/>
            </a:spcBef>
            <a:spcAft>
              <a:spcPct val="15000"/>
            </a:spcAft>
            <a:buChar char="•"/>
          </a:pPr>
          <a:r>
            <a:rPr lang="en-IN" sz="2600" b="1" kern="1200" dirty="0">
              <a:latin typeface="Garamond" panose="02020404030301010803" pitchFamily="18" charset="0"/>
            </a:rPr>
            <a:t>Work created in the course of employment- </a:t>
          </a:r>
          <a:r>
            <a:rPr lang="en-IN" sz="2600" kern="1200" dirty="0">
              <a:latin typeface="Garamond" panose="02020404030301010803" pitchFamily="18" charset="0"/>
            </a:rPr>
            <a:t>Employer (unless there is a contract to the contrary)</a:t>
          </a:r>
        </a:p>
      </dsp:txBody>
      <dsp:txXfrm rot="-5400000">
        <a:off x="4226723" y="367858"/>
        <a:ext cx="7411223" cy="1903052"/>
      </dsp:txXfrm>
    </dsp:sp>
    <dsp:sp modelId="{01E29E57-A399-4234-B8FA-DDB0FE45DE7D}">
      <dsp:nvSpPr>
        <dsp:cNvPr id="0" name=""/>
        <dsp:cNvSpPr/>
      </dsp:nvSpPr>
      <dsp:spPr>
        <a:xfrm>
          <a:off x="0" y="1288"/>
          <a:ext cx="4226722" cy="263619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IN" sz="4000" b="1" u="none" kern="1200" dirty="0">
              <a:latin typeface="Garamond" panose="02020404030301010803" pitchFamily="18" charset="0"/>
            </a:rPr>
            <a:t>Other kinds of work</a:t>
          </a:r>
        </a:p>
      </dsp:txBody>
      <dsp:txXfrm>
        <a:off x="128688" y="129976"/>
        <a:ext cx="3969346" cy="23788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9266F-273D-44C4-A77E-1DD4E36EC1D0}">
      <dsp:nvSpPr>
        <dsp:cNvPr id="0" name=""/>
        <dsp:cNvSpPr/>
      </dsp:nvSpPr>
      <dsp:spPr>
        <a:xfrm>
          <a:off x="0" y="0"/>
          <a:ext cx="11905488" cy="5203570"/>
        </a:xfrm>
        <a:prstGeom prst="roundRect">
          <a:avLst>
            <a:gd name="adj" fmla="val 8500"/>
          </a:avLst>
        </a:prstGeom>
        <a:solidFill>
          <a:schemeClr val="accent4">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4038548" numCol="1" spcCol="1270" anchor="t" anchorCtr="0">
          <a:noAutofit/>
        </a:bodyPr>
        <a:lstStyle/>
        <a:p>
          <a:pPr marL="0" lvl="0" indent="0" algn="l" defTabSz="2044700">
            <a:lnSpc>
              <a:spcPct val="90000"/>
            </a:lnSpc>
            <a:spcBef>
              <a:spcPct val="0"/>
            </a:spcBef>
            <a:spcAft>
              <a:spcPct val="35000"/>
            </a:spcAft>
            <a:buNone/>
          </a:pPr>
          <a:r>
            <a:rPr lang="en-IN" sz="4600" b="1" kern="1200">
              <a:latin typeface="Garamond" panose="02020404030301010803" pitchFamily="18" charset="0"/>
            </a:rPr>
            <a:t>Economic Rights:</a:t>
          </a:r>
          <a:endParaRPr lang="en-IN" sz="4600" kern="1200">
            <a:latin typeface="Garamond" panose="02020404030301010803" pitchFamily="18" charset="0"/>
          </a:endParaRPr>
        </a:p>
      </dsp:txBody>
      <dsp:txXfrm>
        <a:off x="129546" y="129546"/>
        <a:ext cx="11646396" cy="4944478"/>
      </dsp:txXfrm>
    </dsp:sp>
    <dsp:sp modelId="{36DF67B4-CCE9-4226-85B4-B5D6F54AC7D1}">
      <dsp:nvSpPr>
        <dsp:cNvPr id="0" name=""/>
        <dsp:cNvSpPr/>
      </dsp:nvSpPr>
      <dsp:spPr>
        <a:xfrm>
          <a:off x="297637" y="1300892"/>
          <a:ext cx="1785823" cy="877721"/>
        </a:xfrm>
        <a:prstGeom prst="roundRect">
          <a:avLst>
            <a:gd name="adj" fmla="val 10500"/>
          </a:avLst>
        </a:prstGeom>
        <a:solidFill>
          <a:schemeClr val="lt1">
            <a:alpha val="90000"/>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latin typeface="Garamond" panose="02020404030301010803" pitchFamily="18" charset="0"/>
            </a:rPr>
            <a:t>Reproduction</a:t>
          </a:r>
        </a:p>
      </dsp:txBody>
      <dsp:txXfrm>
        <a:off x="324630" y="1327885"/>
        <a:ext cx="1731837" cy="823735"/>
      </dsp:txXfrm>
    </dsp:sp>
    <dsp:sp modelId="{218E80AD-25C6-4F50-AF07-38F3EAEC66D1}">
      <dsp:nvSpPr>
        <dsp:cNvPr id="0" name=""/>
        <dsp:cNvSpPr/>
      </dsp:nvSpPr>
      <dsp:spPr>
        <a:xfrm>
          <a:off x="297637" y="2221646"/>
          <a:ext cx="1785823" cy="877721"/>
        </a:xfrm>
        <a:prstGeom prst="roundRect">
          <a:avLst>
            <a:gd name="adj" fmla="val 10500"/>
          </a:avLst>
        </a:prstGeom>
        <a:solidFill>
          <a:schemeClr val="lt1">
            <a:alpha val="90000"/>
            <a:hueOff val="0"/>
            <a:satOff val="0"/>
            <a:lumOff val="0"/>
            <a:alphaOff val="0"/>
          </a:schemeClr>
        </a:solidFill>
        <a:ln w="19050" cap="flat" cmpd="sng" algn="ctr">
          <a:solidFill>
            <a:schemeClr val="accent4">
              <a:shade val="80000"/>
              <a:hueOff val="75464"/>
              <a:satOff val="-4323"/>
              <a:lumOff val="47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latin typeface="Garamond" panose="02020404030301010803" pitchFamily="18" charset="0"/>
            </a:rPr>
            <a:t>Distribution</a:t>
          </a:r>
        </a:p>
      </dsp:txBody>
      <dsp:txXfrm>
        <a:off x="324630" y="2248639"/>
        <a:ext cx="1731837" cy="823735"/>
      </dsp:txXfrm>
    </dsp:sp>
    <dsp:sp modelId="{43664B3B-32F1-4291-97E3-8DD1367BF646}">
      <dsp:nvSpPr>
        <dsp:cNvPr id="0" name=""/>
        <dsp:cNvSpPr/>
      </dsp:nvSpPr>
      <dsp:spPr>
        <a:xfrm>
          <a:off x="297637" y="3142399"/>
          <a:ext cx="1785823" cy="877721"/>
        </a:xfrm>
        <a:prstGeom prst="roundRect">
          <a:avLst>
            <a:gd name="adj" fmla="val 10500"/>
          </a:avLst>
        </a:prstGeom>
        <a:solidFill>
          <a:schemeClr val="lt1">
            <a:alpha val="90000"/>
            <a:hueOff val="0"/>
            <a:satOff val="0"/>
            <a:lumOff val="0"/>
            <a:alphaOff val="0"/>
          </a:schemeClr>
        </a:solidFill>
        <a:ln w="19050" cap="flat" cmpd="sng" algn="ctr">
          <a:solidFill>
            <a:schemeClr val="accent4">
              <a:shade val="80000"/>
              <a:hueOff val="150927"/>
              <a:satOff val="-8645"/>
              <a:lumOff val="95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latin typeface="Garamond" panose="02020404030301010803" pitchFamily="18" charset="0"/>
            </a:rPr>
            <a:t>Public performance</a:t>
          </a:r>
        </a:p>
      </dsp:txBody>
      <dsp:txXfrm>
        <a:off x="324630" y="3169392"/>
        <a:ext cx="1731837" cy="823735"/>
      </dsp:txXfrm>
    </dsp:sp>
    <dsp:sp modelId="{EC9C5ABF-52AA-4D91-A4AC-83AE0B1F0762}">
      <dsp:nvSpPr>
        <dsp:cNvPr id="0" name=""/>
        <dsp:cNvSpPr/>
      </dsp:nvSpPr>
      <dsp:spPr>
        <a:xfrm>
          <a:off x="297637" y="4063153"/>
          <a:ext cx="1785823" cy="877721"/>
        </a:xfrm>
        <a:prstGeom prst="roundRect">
          <a:avLst>
            <a:gd name="adj" fmla="val 10500"/>
          </a:avLst>
        </a:prstGeom>
        <a:solidFill>
          <a:schemeClr val="lt1">
            <a:alpha val="90000"/>
            <a:hueOff val="0"/>
            <a:satOff val="0"/>
            <a:lumOff val="0"/>
            <a:alphaOff val="0"/>
          </a:schemeClr>
        </a:solidFill>
        <a:ln w="19050" cap="flat" cmpd="sng" algn="ctr">
          <a:solidFill>
            <a:schemeClr val="accent4">
              <a:shade val="80000"/>
              <a:hueOff val="226391"/>
              <a:satOff val="-12968"/>
              <a:lumOff val="143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latin typeface="Garamond" panose="02020404030301010803" pitchFamily="18" charset="0"/>
            </a:rPr>
            <a:t>Translation and adaptation</a:t>
          </a:r>
        </a:p>
      </dsp:txBody>
      <dsp:txXfrm>
        <a:off x="324630" y="4090146"/>
        <a:ext cx="1731837" cy="823735"/>
      </dsp:txXfrm>
    </dsp:sp>
    <dsp:sp modelId="{0578D631-43F5-4911-BDF6-B4082EFBF6B6}">
      <dsp:nvSpPr>
        <dsp:cNvPr id="0" name=""/>
        <dsp:cNvSpPr/>
      </dsp:nvSpPr>
      <dsp:spPr>
        <a:xfrm>
          <a:off x="2381097" y="1300892"/>
          <a:ext cx="9226753" cy="3642499"/>
        </a:xfrm>
        <a:prstGeom prst="roundRect">
          <a:avLst>
            <a:gd name="adj" fmla="val 10500"/>
          </a:avLst>
        </a:prstGeom>
        <a:solidFill>
          <a:schemeClr val="accent4">
            <a:shade val="80000"/>
            <a:hueOff val="264123"/>
            <a:satOff val="-15129"/>
            <a:lumOff val="167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2312987" numCol="1" spcCol="1270" anchor="t" anchorCtr="0">
          <a:noAutofit/>
        </a:bodyPr>
        <a:lstStyle/>
        <a:p>
          <a:pPr marL="0" lvl="0" indent="0" algn="l" defTabSz="2044700">
            <a:lnSpc>
              <a:spcPct val="90000"/>
            </a:lnSpc>
            <a:spcBef>
              <a:spcPct val="0"/>
            </a:spcBef>
            <a:spcAft>
              <a:spcPct val="35000"/>
            </a:spcAft>
            <a:buNone/>
          </a:pPr>
          <a:r>
            <a:rPr lang="en-IN" sz="4600" b="1" kern="1200" dirty="0">
              <a:latin typeface="Garamond" panose="02020404030301010803" pitchFamily="18" charset="0"/>
            </a:rPr>
            <a:t>Moral Rights:</a:t>
          </a:r>
          <a:endParaRPr lang="en-IN" sz="4600" kern="1200" dirty="0">
            <a:latin typeface="Garamond" panose="02020404030301010803" pitchFamily="18" charset="0"/>
          </a:endParaRPr>
        </a:p>
      </dsp:txBody>
      <dsp:txXfrm>
        <a:off x="2493116" y="1412911"/>
        <a:ext cx="9002715" cy="3418461"/>
      </dsp:txXfrm>
    </dsp:sp>
    <dsp:sp modelId="{137FAA47-640B-4299-B6F4-EDCBACD4EA5D}">
      <dsp:nvSpPr>
        <dsp:cNvPr id="0" name=""/>
        <dsp:cNvSpPr/>
      </dsp:nvSpPr>
      <dsp:spPr>
        <a:xfrm>
          <a:off x="2611766" y="2575767"/>
          <a:ext cx="1845350" cy="1004266"/>
        </a:xfrm>
        <a:prstGeom prst="roundRect">
          <a:avLst>
            <a:gd name="adj" fmla="val 10500"/>
          </a:avLst>
        </a:prstGeom>
        <a:solidFill>
          <a:schemeClr val="lt1">
            <a:alpha val="90000"/>
            <a:hueOff val="0"/>
            <a:satOff val="0"/>
            <a:lumOff val="0"/>
            <a:alphaOff val="0"/>
          </a:schemeClr>
        </a:solidFill>
        <a:ln w="19050" cap="flat" cmpd="sng" algn="ctr">
          <a:solidFill>
            <a:schemeClr val="accent4">
              <a:shade val="80000"/>
              <a:hueOff val="301855"/>
              <a:satOff val="-17290"/>
              <a:lumOff val="191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latin typeface="Garamond" panose="02020404030301010803" pitchFamily="18" charset="0"/>
            </a:rPr>
            <a:t>Right of attribution</a:t>
          </a:r>
        </a:p>
      </dsp:txBody>
      <dsp:txXfrm>
        <a:off x="2642651" y="2606652"/>
        <a:ext cx="1783580" cy="942496"/>
      </dsp:txXfrm>
    </dsp:sp>
    <dsp:sp modelId="{D48D9710-6152-4C4D-B8F8-9383EE92CAD9}">
      <dsp:nvSpPr>
        <dsp:cNvPr id="0" name=""/>
        <dsp:cNvSpPr/>
      </dsp:nvSpPr>
      <dsp:spPr>
        <a:xfrm>
          <a:off x="2611766" y="3665662"/>
          <a:ext cx="1845350" cy="1004266"/>
        </a:xfrm>
        <a:prstGeom prst="roundRect">
          <a:avLst>
            <a:gd name="adj" fmla="val 10500"/>
          </a:avLst>
        </a:prstGeom>
        <a:solidFill>
          <a:schemeClr val="lt1">
            <a:alpha val="90000"/>
            <a:hueOff val="0"/>
            <a:satOff val="0"/>
            <a:lumOff val="0"/>
            <a:alphaOff val="0"/>
          </a:schemeClr>
        </a:solidFill>
        <a:ln w="19050" cap="flat" cmpd="sng" algn="ctr">
          <a:solidFill>
            <a:schemeClr val="accent4">
              <a:shade val="80000"/>
              <a:hueOff val="377318"/>
              <a:satOff val="-21613"/>
              <a:lumOff val="239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latin typeface="Garamond" panose="02020404030301010803" pitchFamily="18" charset="0"/>
            </a:rPr>
            <a:t>Right to integrity</a:t>
          </a:r>
        </a:p>
      </dsp:txBody>
      <dsp:txXfrm>
        <a:off x="2642651" y="3696547"/>
        <a:ext cx="1783580" cy="942496"/>
      </dsp:txXfrm>
    </dsp:sp>
    <dsp:sp modelId="{482FB0D4-FBDA-4CC0-A49C-6ADBDDFFEB60}">
      <dsp:nvSpPr>
        <dsp:cNvPr id="0" name=""/>
        <dsp:cNvSpPr/>
      </dsp:nvSpPr>
      <dsp:spPr>
        <a:xfrm>
          <a:off x="4702667" y="2601785"/>
          <a:ext cx="6607545" cy="2081428"/>
        </a:xfrm>
        <a:prstGeom prst="roundRect">
          <a:avLst>
            <a:gd name="adj" fmla="val 10500"/>
          </a:avLst>
        </a:prstGeom>
        <a:solidFill>
          <a:schemeClr val="accent4">
            <a:shade val="80000"/>
            <a:hueOff val="528246"/>
            <a:satOff val="-30258"/>
            <a:lumOff val="3354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174850" numCol="1" spcCol="1270" anchor="t" anchorCtr="0">
          <a:noAutofit/>
        </a:bodyPr>
        <a:lstStyle/>
        <a:p>
          <a:pPr marL="0" lvl="0" indent="0" algn="l" defTabSz="2044700">
            <a:lnSpc>
              <a:spcPct val="90000"/>
            </a:lnSpc>
            <a:spcBef>
              <a:spcPct val="0"/>
            </a:spcBef>
            <a:spcAft>
              <a:spcPct val="35000"/>
            </a:spcAft>
            <a:buNone/>
          </a:pPr>
          <a:r>
            <a:rPr lang="en-IN" sz="4600" b="1" kern="1200" dirty="0">
              <a:latin typeface="Garamond" panose="02020404030301010803" pitchFamily="18" charset="0"/>
            </a:rPr>
            <a:t>Duration:</a:t>
          </a:r>
          <a:r>
            <a:rPr lang="en-IN" sz="4600" kern="1200" dirty="0">
              <a:latin typeface="Garamond" panose="02020404030301010803" pitchFamily="18" charset="0"/>
            </a:rPr>
            <a:t> </a:t>
          </a:r>
        </a:p>
      </dsp:txBody>
      <dsp:txXfrm>
        <a:off x="4766678" y="2665796"/>
        <a:ext cx="6479523" cy="1953406"/>
      </dsp:txXfrm>
    </dsp:sp>
    <dsp:sp modelId="{162FFD68-B690-4183-8F68-1744245F99FF}">
      <dsp:nvSpPr>
        <dsp:cNvPr id="0" name=""/>
        <dsp:cNvSpPr/>
      </dsp:nvSpPr>
      <dsp:spPr>
        <a:xfrm>
          <a:off x="4867856" y="3538427"/>
          <a:ext cx="3092608" cy="936642"/>
        </a:xfrm>
        <a:prstGeom prst="roundRect">
          <a:avLst>
            <a:gd name="adj" fmla="val 10500"/>
          </a:avLst>
        </a:prstGeom>
        <a:solidFill>
          <a:schemeClr val="lt1">
            <a:alpha val="90000"/>
            <a:hueOff val="0"/>
            <a:satOff val="0"/>
            <a:lumOff val="0"/>
            <a:alphaOff val="0"/>
          </a:schemeClr>
        </a:solidFill>
        <a:ln w="19050" cap="flat" cmpd="sng" algn="ctr">
          <a:solidFill>
            <a:schemeClr val="accent4">
              <a:shade val="80000"/>
              <a:hueOff val="452782"/>
              <a:satOff val="-25935"/>
              <a:lumOff val="287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latin typeface="Garamond" panose="02020404030301010803" pitchFamily="18" charset="0"/>
            </a:rPr>
            <a:t>Literary, artistic, musical works: </a:t>
          </a:r>
          <a:r>
            <a:rPr lang="en-IN" sz="1800" b="1" kern="1200">
              <a:latin typeface="Garamond" panose="02020404030301010803" pitchFamily="18" charset="0"/>
            </a:rPr>
            <a:t>Lifetime of author + 60 years</a:t>
          </a:r>
          <a:endParaRPr lang="en-IN" sz="1800" kern="1200">
            <a:latin typeface="Garamond" panose="02020404030301010803" pitchFamily="18" charset="0"/>
          </a:endParaRPr>
        </a:p>
      </dsp:txBody>
      <dsp:txXfrm>
        <a:off x="4896661" y="3567232"/>
        <a:ext cx="3034998" cy="879032"/>
      </dsp:txXfrm>
    </dsp:sp>
    <dsp:sp modelId="{FB3E0B35-00D8-45A4-B801-9B1CFA767A58}">
      <dsp:nvSpPr>
        <dsp:cNvPr id="0" name=""/>
        <dsp:cNvSpPr/>
      </dsp:nvSpPr>
      <dsp:spPr>
        <a:xfrm>
          <a:off x="8048448" y="3538427"/>
          <a:ext cx="3092608" cy="936642"/>
        </a:xfrm>
        <a:prstGeom prst="roundRect">
          <a:avLst>
            <a:gd name="adj" fmla="val 10500"/>
          </a:avLst>
        </a:prstGeom>
        <a:solidFill>
          <a:schemeClr val="lt1">
            <a:alpha val="90000"/>
            <a:hueOff val="0"/>
            <a:satOff val="0"/>
            <a:lumOff val="0"/>
            <a:alphaOff val="0"/>
          </a:schemeClr>
        </a:solidFill>
        <a:ln w="19050" cap="flat" cmpd="sng" algn="ctr">
          <a:solidFill>
            <a:schemeClr val="accent4">
              <a:shade val="80000"/>
              <a:hueOff val="528246"/>
              <a:satOff val="-30258"/>
              <a:lumOff val="335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latin typeface="Garamond" panose="02020404030301010803" pitchFamily="18" charset="0"/>
            </a:rPr>
            <a:t>Films, sound recordings, photographs: </a:t>
          </a:r>
          <a:r>
            <a:rPr lang="en-IN" sz="1800" b="1" kern="1200">
              <a:latin typeface="Garamond" panose="02020404030301010803" pitchFamily="18" charset="0"/>
            </a:rPr>
            <a:t>60 years from publication</a:t>
          </a:r>
          <a:endParaRPr lang="en-IN" sz="1800" kern="1200">
            <a:latin typeface="Garamond" panose="02020404030301010803" pitchFamily="18" charset="0"/>
          </a:endParaRPr>
        </a:p>
      </dsp:txBody>
      <dsp:txXfrm>
        <a:off x="8077253" y="3567232"/>
        <a:ext cx="3034998" cy="8790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C3FB4-6627-44AA-B09B-F0D905124ADF}">
      <dsp:nvSpPr>
        <dsp:cNvPr id="0" name=""/>
        <dsp:cNvSpPr/>
      </dsp:nvSpPr>
      <dsp:spPr>
        <a:xfrm>
          <a:off x="3721973" y="2628"/>
          <a:ext cx="4187220" cy="1735049"/>
        </a:xfrm>
        <a:prstGeom prst="roundRect">
          <a:avLst/>
        </a:prstGeom>
        <a:solidFill>
          <a:schemeClr val="accent4">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Garamond" panose="02020404030301010803" pitchFamily="18" charset="0"/>
            </a:rPr>
            <a:t>No copyright exists in an idea</a:t>
          </a:r>
          <a:endParaRPr lang="en-IN" sz="2000" kern="1200">
            <a:latin typeface="Garamond" panose="02020404030301010803" pitchFamily="18" charset="0"/>
          </a:endParaRPr>
        </a:p>
      </dsp:txBody>
      <dsp:txXfrm>
        <a:off x="3806671" y="87326"/>
        <a:ext cx="4017824" cy="1565653"/>
      </dsp:txXfrm>
    </dsp:sp>
    <dsp:sp modelId="{3DD0648D-FEB8-4E1C-814B-1C758B79C613}">
      <dsp:nvSpPr>
        <dsp:cNvPr id="0" name=""/>
        <dsp:cNvSpPr/>
      </dsp:nvSpPr>
      <dsp:spPr>
        <a:xfrm>
          <a:off x="3721973" y="1824430"/>
          <a:ext cx="4187220" cy="1735049"/>
        </a:xfrm>
        <a:prstGeom prst="roundRect">
          <a:avLst/>
        </a:prstGeom>
        <a:solidFill>
          <a:schemeClr val="accent4">
            <a:alpha val="90000"/>
            <a:hueOff val="0"/>
            <a:satOff val="0"/>
            <a:lumOff val="0"/>
            <a:alphaOff val="-2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Garamond" panose="02020404030301010803" pitchFamily="18" charset="0"/>
            </a:rPr>
            <a:t>Protection is confined to the form, manner, arrangement and expression of the idea [</a:t>
          </a:r>
          <a:r>
            <a:rPr lang="en-US" sz="2000" b="1" i="1" kern="1200">
              <a:latin typeface="Garamond" panose="02020404030301010803" pitchFamily="18" charset="0"/>
            </a:rPr>
            <a:t>R.G. Anand v. Delux Films and Ors., Supreme Court of India (1978)</a:t>
          </a:r>
          <a:r>
            <a:rPr lang="en-US" sz="2000" kern="1200">
              <a:latin typeface="Garamond" panose="02020404030301010803" pitchFamily="18" charset="0"/>
            </a:rPr>
            <a:t>]</a:t>
          </a:r>
          <a:endParaRPr lang="en-IN" sz="2000" kern="1200">
            <a:latin typeface="Garamond" panose="02020404030301010803" pitchFamily="18" charset="0"/>
          </a:endParaRPr>
        </a:p>
      </dsp:txBody>
      <dsp:txXfrm>
        <a:off x="3806671" y="1909128"/>
        <a:ext cx="4017824" cy="1565653"/>
      </dsp:txXfrm>
    </dsp:sp>
    <dsp:sp modelId="{577DFF97-FD52-4115-AFF9-58671F6C3921}">
      <dsp:nvSpPr>
        <dsp:cNvPr id="0" name=""/>
        <dsp:cNvSpPr/>
      </dsp:nvSpPr>
      <dsp:spPr>
        <a:xfrm>
          <a:off x="3721973" y="3646232"/>
          <a:ext cx="4187220" cy="1735049"/>
        </a:xfrm>
        <a:prstGeom prst="roundRect">
          <a:avLst/>
        </a:prstGeom>
        <a:solidFill>
          <a:schemeClr val="accent4">
            <a:alpha val="90000"/>
            <a:hueOff val="0"/>
            <a:satOff val="0"/>
            <a:lumOff val="0"/>
            <a:alpha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Garamond" panose="02020404030301010803" pitchFamily="18" charset="0"/>
            </a:rPr>
            <a:t>It is the original expression of thought or information in some concrete form that is the protectable subject matter under the Act and not merely an original thought or information per se</a:t>
          </a:r>
          <a:endParaRPr lang="en-IN" sz="2000" kern="1200">
            <a:latin typeface="Garamond" panose="02020404030301010803" pitchFamily="18" charset="0"/>
          </a:endParaRPr>
        </a:p>
      </dsp:txBody>
      <dsp:txXfrm>
        <a:off x="3806671" y="3730930"/>
        <a:ext cx="4017824" cy="15656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19D7F-BF8B-48E0-B76E-930A2B458E3A}">
      <dsp:nvSpPr>
        <dsp:cNvPr id="0" name=""/>
        <dsp:cNvSpPr/>
      </dsp:nvSpPr>
      <dsp:spPr>
        <a:xfrm>
          <a:off x="360058" y="179660"/>
          <a:ext cx="2733091" cy="1639854"/>
        </a:xfrm>
        <a:prstGeom prst="rect">
          <a:avLst/>
        </a:prstGeom>
        <a:gradFill rotWithShape="0">
          <a:gsLst>
            <a:gs pos="0">
              <a:schemeClr val="accent4">
                <a:alpha val="90000"/>
                <a:hueOff val="0"/>
                <a:satOff val="0"/>
                <a:lumOff val="0"/>
                <a:alphaOff val="0"/>
                <a:satMod val="103000"/>
                <a:lumMod val="102000"/>
                <a:tint val="94000"/>
              </a:schemeClr>
            </a:gs>
            <a:gs pos="50000">
              <a:schemeClr val="accent4">
                <a:alpha val="90000"/>
                <a:hueOff val="0"/>
                <a:satOff val="0"/>
                <a:lumOff val="0"/>
                <a:alphaOff val="0"/>
                <a:satMod val="110000"/>
                <a:lumMod val="100000"/>
                <a:shade val="100000"/>
              </a:schemeClr>
            </a:gs>
            <a:gs pos="100000">
              <a:schemeClr val="accent4">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Garamond" panose="02020404030301010803" pitchFamily="18" charset="0"/>
            </a:rPr>
            <a:t>EBC publishes SCC a compilation of reported cases from the SC. Adds features like formatting, cross referencing, page numbering etc, to make it user friendly.</a:t>
          </a:r>
        </a:p>
      </dsp:txBody>
      <dsp:txXfrm>
        <a:off x="360058" y="179660"/>
        <a:ext cx="2733091" cy="1639854"/>
      </dsp:txXfrm>
    </dsp:sp>
    <dsp:sp modelId="{89C5F9C9-E894-40E2-AE7A-1C0771E4EBCC}">
      <dsp:nvSpPr>
        <dsp:cNvPr id="0" name=""/>
        <dsp:cNvSpPr/>
      </dsp:nvSpPr>
      <dsp:spPr>
        <a:xfrm>
          <a:off x="4518621" y="180972"/>
          <a:ext cx="2733091" cy="1639854"/>
        </a:xfrm>
        <a:prstGeom prst="rect">
          <a:avLst/>
        </a:prstGeom>
        <a:gradFill rotWithShape="0">
          <a:gsLst>
            <a:gs pos="0">
              <a:schemeClr val="accent4">
                <a:alpha val="90000"/>
                <a:hueOff val="0"/>
                <a:satOff val="0"/>
                <a:lumOff val="0"/>
                <a:alphaOff val="-6667"/>
                <a:satMod val="103000"/>
                <a:lumMod val="102000"/>
                <a:tint val="94000"/>
              </a:schemeClr>
            </a:gs>
            <a:gs pos="50000">
              <a:schemeClr val="accent4">
                <a:alpha val="90000"/>
                <a:hueOff val="0"/>
                <a:satOff val="0"/>
                <a:lumOff val="0"/>
                <a:alphaOff val="-6667"/>
                <a:satMod val="110000"/>
                <a:lumMod val="100000"/>
                <a:shade val="100000"/>
              </a:schemeClr>
            </a:gs>
            <a:gs pos="100000">
              <a:schemeClr val="accent4">
                <a:alpha val="90000"/>
                <a:hueOff val="0"/>
                <a:satOff val="0"/>
                <a:lumOff val="0"/>
                <a:alphaOff val="-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Garamond" panose="02020404030301010803" pitchFamily="18" charset="0"/>
            </a:rPr>
            <a:t>EBC claimed that the Respondent had copied their module and converted it into CD ROMS, infringing their copyright.</a:t>
          </a:r>
        </a:p>
      </dsp:txBody>
      <dsp:txXfrm>
        <a:off x="4518621" y="180972"/>
        <a:ext cx="2733091" cy="1639854"/>
      </dsp:txXfrm>
    </dsp:sp>
    <dsp:sp modelId="{7B9AC081-3A4F-4922-8CBE-96590534A42F}">
      <dsp:nvSpPr>
        <dsp:cNvPr id="0" name=""/>
        <dsp:cNvSpPr/>
      </dsp:nvSpPr>
      <dsp:spPr>
        <a:xfrm>
          <a:off x="8430249" y="197961"/>
          <a:ext cx="2733091" cy="1639854"/>
        </a:xfrm>
        <a:prstGeom prst="rect">
          <a:avLst/>
        </a:prstGeom>
        <a:gradFill rotWithShape="0">
          <a:gsLst>
            <a:gs pos="0">
              <a:schemeClr val="accent4">
                <a:alpha val="90000"/>
                <a:hueOff val="0"/>
                <a:satOff val="0"/>
                <a:lumOff val="0"/>
                <a:alphaOff val="-13333"/>
                <a:satMod val="103000"/>
                <a:lumMod val="102000"/>
                <a:tint val="94000"/>
              </a:schemeClr>
            </a:gs>
            <a:gs pos="50000">
              <a:schemeClr val="accent4">
                <a:alpha val="90000"/>
                <a:hueOff val="0"/>
                <a:satOff val="0"/>
                <a:lumOff val="0"/>
                <a:alphaOff val="-13333"/>
                <a:satMod val="110000"/>
                <a:lumMod val="100000"/>
                <a:shade val="100000"/>
              </a:schemeClr>
            </a:gs>
            <a:gs pos="100000">
              <a:schemeClr val="accent4">
                <a:alpha val="90000"/>
                <a:hueOff val="0"/>
                <a:satOff val="0"/>
                <a:lumOff val="0"/>
                <a:alphaOff val="-1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Garamond" panose="02020404030301010803" pitchFamily="18" charset="0"/>
            </a:rPr>
            <a:t>Respondent argued that EBC’s publication lacked originality as it was only a derivative work of the judgements. Was ineligible for protection.</a:t>
          </a:r>
        </a:p>
      </dsp:txBody>
      <dsp:txXfrm>
        <a:off x="8430249" y="197961"/>
        <a:ext cx="2733091" cy="1639854"/>
      </dsp:txXfrm>
    </dsp:sp>
    <dsp:sp modelId="{9C6D5C5C-9154-4649-B275-F1161063CA3A}">
      <dsp:nvSpPr>
        <dsp:cNvPr id="0" name=""/>
        <dsp:cNvSpPr/>
      </dsp:nvSpPr>
      <dsp:spPr>
        <a:xfrm>
          <a:off x="1755657" y="1880452"/>
          <a:ext cx="2733091" cy="1639854"/>
        </a:xfrm>
        <a:prstGeom prst="rect">
          <a:avLst/>
        </a:prstGeom>
        <a:gradFill rotWithShape="0">
          <a:gsLst>
            <a:gs pos="0">
              <a:schemeClr val="accent4">
                <a:alpha val="90000"/>
                <a:hueOff val="0"/>
                <a:satOff val="0"/>
                <a:lumOff val="0"/>
                <a:alphaOff val="-20000"/>
                <a:satMod val="103000"/>
                <a:lumMod val="102000"/>
                <a:tint val="94000"/>
              </a:schemeClr>
            </a:gs>
            <a:gs pos="50000">
              <a:schemeClr val="accent4">
                <a:alpha val="90000"/>
                <a:hueOff val="0"/>
                <a:satOff val="0"/>
                <a:lumOff val="0"/>
                <a:alphaOff val="-20000"/>
                <a:satMod val="110000"/>
                <a:lumMod val="100000"/>
                <a:shade val="100000"/>
              </a:schemeClr>
            </a:gs>
            <a:gs pos="100000">
              <a:schemeClr val="accent4">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aramond" panose="02020404030301010803" pitchFamily="18" charset="0"/>
            </a:rPr>
            <a:t>Work must be “original” </a:t>
          </a:r>
          <a:r>
            <a:rPr lang="en-US" sz="1600" i="1" kern="1200" dirty="0">
              <a:latin typeface="Garamond" panose="02020404030301010803" pitchFamily="18" charset="0"/>
            </a:rPr>
            <a:t>The work which comes into being should be original in the sense that by virtue of selection, coordination or arrangement of pre-existing data contained in the work, a work somewhat different in character is produced;</a:t>
          </a:r>
          <a:endParaRPr lang="en-IN" sz="1600" kern="1200" dirty="0">
            <a:latin typeface="Garamond" panose="02020404030301010803" pitchFamily="18" charset="0"/>
          </a:endParaRPr>
        </a:p>
      </dsp:txBody>
      <dsp:txXfrm>
        <a:off x="1755657" y="1880452"/>
        <a:ext cx="2733091" cy="1639854"/>
      </dsp:txXfrm>
    </dsp:sp>
    <dsp:sp modelId="{CB36AE7A-849C-4830-A83E-91AA36EE297D}">
      <dsp:nvSpPr>
        <dsp:cNvPr id="0" name=""/>
        <dsp:cNvSpPr/>
      </dsp:nvSpPr>
      <dsp:spPr>
        <a:xfrm>
          <a:off x="6746173" y="1955683"/>
          <a:ext cx="2733091" cy="1639854"/>
        </a:xfrm>
        <a:prstGeom prst="rect">
          <a:avLst/>
        </a:prstGeom>
        <a:gradFill rotWithShape="0">
          <a:gsLst>
            <a:gs pos="0">
              <a:schemeClr val="accent4">
                <a:alpha val="90000"/>
                <a:hueOff val="0"/>
                <a:satOff val="0"/>
                <a:lumOff val="0"/>
                <a:alphaOff val="-26667"/>
                <a:satMod val="103000"/>
                <a:lumMod val="102000"/>
                <a:tint val="94000"/>
              </a:schemeClr>
            </a:gs>
            <a:gs pos="50000">
              <a:schemeClr val="accent4">
                <a:alpha val="90000"/>
                <a:hueOff val="0"/>
                <a:satOff val="0"/>
                <a:lumOff val="0"/>
                <a:alphaOff val="-26667"/>
                <a:satMod val="110000"/>
                <a:lumMod val="100000"/>
                <a:shade val="100000"/>
              </a:schemeClr>
            </a:gs>
            <a:gs pos="100000">
              <a:schemeClr val="accent4">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Garamond" panose="02020404030301010803" pitchFamily="18" charset="0"/>
            </a:rPr>
            <a:t>Whether EBC’s efforts had transformed the original judgements sufficiently to make them original works in their own right.</a:t>
          </a:r>
          <a:endParaRPr lang="en-IN" sz="1600" kern="1200" dirty="0">
            <a:latin typeface="Garamond" panose="02020404030301010803" pitchFamily="18" charset="0"/>
          </a:endParaRPr>
        </a:p>
      </dsp:txBody>
      <dsp:txXfrm>
        <a:off x="6746173" y="1955683"/>
        <a:ext cx="2733091" cy="1639854"/>
      </dsp:txXfrm>
    </dsp:sp>
    <dsp:sp modelId="{3FEF7F7E-9383-44B4-B4AF-EEA6441A7569}">
      <dsp:nvSpPr>
        <dsp:cNvPr id="0" name=""/>
        <dsp:cNvSpPr/>
      </dsp:nvSpPr>
      <dsp:spPr>
        <a:xfrm>
          <a:off x="2848839" y="3662394"/>
          <a:ext cx="2733091" cy="1639854"/>
        </a:xfrm>
        <a:prstGeom prst="rect">
          <a:avLst/>
        </a:prstGeom>
        <a:gradFill rotWithShape="0">
          <a:gsLst>
            <a:gs pos="0">
              <a:schemeClr val="accent4">
                <a:alpha val="90000"/>
                <a:hueOff val="0"/>
                <a:satOff val="0"/>
                <a:lumOff val="0"/>
                <a:alphaOff val="-33333"/>
                <a:satMod val="103000"/>
                <a:lumMod val="102000"/>
                <a:tint val="94000"/>
              </a:schemeClr>
            </a:gs>
            <a:gs pos="50000">
              <a:schemeClr val="accent4">
                <a:alpha val="90000"/>
                <a:hueOff val="0"/>
                <a:satOff val="0"/>
                <a:lumOff val="0"/>
                <a:alphaOff val="-33333"/>
                <a:satMod val="110000"/>
                <a:lumMod val="100000"/>
                <a:shade val="100000"/>
              </a:schemeClr>
            </a:gs>
            <a:gs pos="100000">
              <a:schemeClr val="accent4">
                <a:alpha val="90000"/>
                <a:hueOff val="0"/>
                <a:satOff val="0"/>
                <a:lumOff val="0"/>
                <a:alphaOff val="-3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Garamond" panose="02020404030301010803" pitchFamily="18" charset="0"/>
            </a:rPr>
            <a:t>Not every effort or industry, or expending of skill, results in copyrightable work, but only those, which create works that are somewhat different in character, involve some intellectual effort, and involve a certain degree of creativity. </a:t>
          </a:r>
          <a:endParaRPr lang="en-IN" sz="1600" kern="1200" dirty="0">
            <a:solidFill>
              <a:schemeClr val="bg1"/>
            </a:solidFill>
            <a:latin typeface="Garamond" panose="02020404030301010803" pitchFamily="18" charset="0"/>
          </a:endParaRPr>
        </a:p>
      </dsp:txBody>
      <dsp:txXfrm>
        <a:off x="2848839" y="3662394"/>
        <a:ext cx="2733091" cy="1639854"/>
      </dsp:txXfrm>
    </dsp:sp>
    <dsp:sp modelId="{25E8B4F1-A2C9-4403-9EA9-CDDA84A0F991}">
      <dsp:nvSpPr>
        <dsp:cNvPr id="0" name=""/>
        <dsp:cNvSpPr/>
      </dsp:nvSpPr>
      <dsp:spPr>
        <a:xfrm>
          <a:off x="5791231" y="3662394"/>
          <a:ext cx="2733091" cy="1639854"/>
        </a:xfrm>
        <a:prstGeom prst="rect">
          <a:avLst/>
        </a:prstGeom>
        <a:gradFill rotWithShape="0">
          <a:gsLst>
            <a:gs pos="0">
              <a:schemeClr val="accent4">
                <a:alpha val="90000"/>
                <a:hueOff val="0"/>
                <a:satOff val="0"/>
                <a:lumOff val="0"/>
                <a:alphaOff val="-40000"/>
                <a:satMod val="103000"/>
                <a:lumMod val="102000"/>
                <a:tint val="94000"/>
              </a:schemeClr>
            </a:gs>
            <a:gs pos="50000">
              <a:schemeClr val="accent4">
                <a:alpha val="90000"/>
                <a:hueOff val="0"/>
                <a:satOff val="0"/>
                <a:lumOff val="0"/>
                <a:alphaOff val="-40000"/>
                <a:satMod val="110000"/>
                <a:lumMod val="100000"/>
                <a:shade val="100000"/>
              </a:schemeClr>
            </a:gs>
            <a:gs pos="100000">
              <a:schemeClr val="accent4">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aramond" panose="02020404030301010803" pitchFamily="18" charset="0"/>
            </a:rPr>
            <a:t>Even though the underlying material may be in the public domain, such as court judgements, the work put into editing, arranging, and formatting these judgements can be protected if it meets the required threshold of creativity.</a:t>
          </a:r>
          <a:endParaRPr lang="en-IN" sz="1600" kern="1200" dirty="0">
            <a:latin typeface="Garamond" panose="02020404030301010803" pitchFamily="18" charset="0"/>
          </a:endParaRPr>
        </a:p>
      </dsp:txBody>
      <dsp:txXfrm>
        <a:off x="5791231" y="3662394"/>
        <a:ext cx="2733091" cy="163985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828CE-B101-45E9-A08C-FAC2406C6D0B}" type="datetimeFigureOut">
              <a:rPr lang="en-IN" smtClean="0"/>
              <a:t>22-04-2025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527E4-5DB2-4BE5-B8B0-B9B5F0F7050B}" type="slidenum">
              <a:rPr lang="en-IN" smtClean="0"/>
              <a:t>‹#›</a:t>
            </a:fld>
            <a:endParaRPr lang="en-IN"/>
          </a:p>
        </p:txBody>
      </p:sp>
    </p:spTree>
    <p:extLst>
      <p:ext uri="{BB962C8B-B14F-4D97-AF65-F5344CB8AC3E}">
        <p14:creationId xmlns:p14="http://schemas.microsoft.com/office/powerpoint/2010/main" val="69218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69527E4-5DB2-4BE5-B8B0-B9B5F0F7050B}" type="slidenum">
              <a:rPr lang="en-IN" smtClean="0"/>
              <a:t>2</a:t>
            </a:fld>
            <a:endParaRPr lang="en-IN"/>
          </a:p>
        </p:txBody>
      </p:sp>
    </p:spTree>
    <p:extLst>
      <p:ext uri="{BB962C8B-B14F-4D97-AF65-F5344CB8AC3E}">
        <p14:creationId xmlns:p14="http://schemas.microsoft.com/office/powerpoint/2010/main" val="145292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69527E4-5DB2-4BE5-B8B0-B9B5F0F7050B}" type="slidenum">
              <a:rPr lang="en-IN" smtClean="0"/>
              <a:t>3</a:t>
            </a:fld>
            <a:endParaRPr lang="en-IN"/>
          </a:p>
        </p:txBody>
      </p:sp>
    </p:spTree>
    <p:extLst>
      <p:ext uri="{BB962C8B-B14F-4D97-AF65-F5344CB8AC3E}">
        <p14:creationId xmlns:p14="http://schemas.microsoft.com/office/powerpoint/2010/main" val="413896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69527E4-5DB2-4BE5-B8B0-B9B5F0F7050B}" type="slidenum">
              <a:rPr lang="en-IN" smtClean="0"/>
              <a:t>6</a:t>
            </a:fld>
            <a:endParaRPr lang="en-IN"/>
          </a:p>
        </p:txBody>
      </p:sp>
    </p:spTree>
    <p:extLst>
      <p:ext uri="{BB962C8B-B14F-4D97-AF65-F5344CB8AC3E}">
        <p14:creationId xmlns:p14="http://schemas.microsoft.com/office/powerpoint/2010/main" val="74330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69527E4-5DB2-4BE5-B8B0-B9B5F0F7050B}" type="slidenum">
              <a:rPr lang="en-IN" smtClean="0"/>
              <a:t>10</a:t>
            </a:fld>
            <a:endParaRPr lang="en-IN"/>
          </a:p>
        </p:txBody>
      </p:sp>
    </p:spTree>
    <p:extLst>
      <p:ext uri="{BB962C8B-B14F-4D97-AF65-F5344CB8AC3E}">
        <p14:creationId xmlns:p14="http://schemas.microsoft.com/office/powerpoint/2010/main" val="3087890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A31F-1BF9-BAB9-892A-28B3F9200F00}"/>
              </a:ext>
            </a:extLst>
          </p:cNvPr>
          <p:cNvSpPr>
            <a:spLocks noGrp="1"/>
          </p:cNvSpPr>
          <p:nvPr>
            <p:ph type="ctrTitle"/>
          </p:nvPr>
        </p:nvSpPr>
        <p:spPr>
          <a:xfrm>
            <a:off x="1524000" y="1854201"/>
            <a:ext cx="9144000" cy="1655762"/>
          </a:xfrm>
        </p:spPr>
        <p:txBody>
          <a:bodyPr anchor="b">
            <a:normAutofit/>
          </a:bodyPr>
          <a:lstStyle>
            <a:lvl1pPr algn="ctr">
              <a:defRPr sz="48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B1ED281B-B230-B5DC-5E96-09885A1448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9A7EC61-99E3-682D-EDF9-E4A74BAF8B16}"/>
              </a:ext>
            </a:extLst>
          </p:cNvPr>
          <p:cNvSpPr>
            <a:spLocks noGrp="1"/>
          </p:cNvSpPr>
          <p:nvPr>
            <p:ph type="dt" sz="half" idx="10"/>
          </p:nvPr>
        </p:nvSpPr>
        <p:spPr/>
        <p:txBody>
          <a:bodyPr/>
          <a:lstStyle/>
          <a:p>
            <a:fld id="{BB8652FA-B40B-4A42-88D2-EC4A937E2A93}" type="datetimeFigureOut">
              <a:rPr lang="en-IN" smtClean="0"/>
              <a:t>22-04-2025</a:t>
            </a:fld>
            <a:endParaRPr lang="en-IN"/>
          </a:p>
        </p:txBody>
      </p:sp>
      <p:sp>
        <p:nvSpPr>
          <p:cNvPr id="5" name="Footer Placeholder 4">
            <a:extLst>
              <a:ext uri="{FF2B5EF4-FFF2-40B4-BE49-F238E27FC236}">
                <a16:creationId xmlns:a16="http://schemas.microsoft.com/office/drawing/2014/main" id="{7EB087A6-7FB2-73F0-62AD-A5951B2B233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7177058-336E-1ACA-7268-ED0F0F5F7FA3}"/>
              </a:ext>
            </a:extLst>
          </p:cNvPr>
          <p:cNvSpPr>
            <a:spLocks noGrp="1"/>
          </p:cNvSpPr>
          <p:nvPr>
            <p:ph type="sldNum" sz="quarter" idx="12"/>
          </p:nvPr>
        </p:nvSpPr>
        <p:spPr/>
        <p:txBody>
          <a:bodyPr/>
          <a:lstStyle/>
          <a:p>
            <a:fld id="{34F4737E-924C-4CC0-93ED-F6CCF84E0BC4}" type="slidenum">
              <a:rPr lang="en-IN" smtClean="0"/>
              <a:t>‹#›</a:t>
            </a:fld>
            <a:endParaRPr lang="en-IN"/>
          </a:p>
        </p:txBody>
      </p:sp>
      <p:pic>
        <p:nvPicPr>
          <p:cNvPr id="9" name="Picture 8" descr="A close-up of a logo&#10;&#10;Description automatically generated">
            <a:extLst>
              <a:ext uri="{FF2B5EF4-FFF2-40B4-BE49-F238E27FC236}">
                <a16:creationId xmlns:a16="http://schemas.microsoft.com/office/drawing/2014/main" id="{691C4D43-DC38-C2BB-3642-E148D2A61D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0896" y="498666"/>
            <a:ext cx="4950208" cy="1309497"/>
          </a:xfrm>
          <a:prstGeom prst="rect">
            <a:avLst/>
          </a:prstGeom>
        </p:spPr>
      </p:pic>
    </p:spTree>
    <p:extLst>
      <p:ext uri="{BB962C8B-B14F-4D97-AF65-F5344CB8AC3E}">
        <p14:creationId xmlns:p14="http://schemas.microsoft.com/office/powerpoint/2010/main" val="22607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AB4F-6CEA-727B-BEB3-ABCAF56C5BC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A998082-AB83-6F09-320D-03E2767245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F57A754-DE79-2F8C-E951-EA3C447CF0A1}"/>
              </a:ext>
            </a:extLst>
          </p:cNvPr>
          <p:cNvSpPr>
            <a:spLocks noGrp="1"/>
          </p:cNvSpPr>
          <p:nvPr>
            <p:ph type="dt" sz="half" idx="10"/>
          </p:nvPr>
        </p:nvSpPr>
        <p:spPr/>
        <p:txBody>
          <a:bodyPr/>
          <a:lstStyle/>
          <a:p>
            <a:fld id="{BB8652FA-B40B-4A42-88D2-EC4A937E2A93}" type="datetimeFigureOut">
              <a:rPr lang="en-IN" smtClean="0"/>
              <a:t>22-04-2025</a:t>
            </a:fld>
            <a:endParaRPr lang="en-IN"/>
          </a:p>
        </p:txBody>
      </p:sp>
      <p:sp>
        <p:nvSpPr>
          <p:cNvPr id="5" name="Footer Placeholder 4">
            <a:extLst>
              <a:ext uri="{FF2B5EF4-FFF2-40B4-BE49-F238E27FC236}">
                <a16:creationId xmlns:a16="http://schemas.microsoft.com/office/drawing/2014/main" id="{FBBE6250-97AF-8BA3-6E73-D22178EAF6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AF7724-C1B9-2FFA-07C6-1E9F71963E8A}"/>
              </a:ext>
            </a:extLst>
          </p:cNvPr>
          <p:cNvSpPr>
            <a:spLocks noGrp="1"/>
          </p:cNvSpPr>
          <p:nvPr>
            <p:ph type="sldNum" sz="quarter" idx="12"/>
          </p:nvPr>
        </p:nvSpPr>
        <p:spPr/>
        <p:txBody>
          <a:bodyPr/>
          <a:lstStyle/>
          <a:p>
            <a:fld id="{34F4737E-924C-4CC0-93ED-F6CCF84E0BC4}" type="slidenum">
              <a:rPr lang="en-IN" smtClean="0"/>
              <a:t>‹#›</a:t>
            </a:fld>
            <a:endParaRPr lang="en-IN"/>
          </a:p>
        </p:txBody>
      </p:sp>
    </p:spTree>
    <p:extLst>
      <p:ext uri="{BB962C8B-B14F-4D97-AF65-F5344CB8AC3E}">
        <p14:creationId xmlns:p14="http://schemas.microsoft.com/office/powerpoint/2010/main" val="292993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B587B3-B902-5979-84FC-412D956DF9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E7505EE-8236-1C94-F4C7-3CC72F1755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BDB4404-2B2B-D546-F11D-F3ADB0612847}"/>
              </a:ext>
            </a:extLst>
          </p:cNvPr>
          <p:cNvSpPr>
            <a:spLocks noGrp="1"/>
          </p:cNvSpPr>
          <p:nvPr>
            <p:ph type="dt" sz="half" idx="10"/>
          </p:nvPr>
        </p:nvSpPr>
        <p:spPr/>
        <p:txBody>
          <a:bodyPr/>
          <a:lstStyle/>
          <a:p>
            <a:fld id="{BB8652FA-B40B-4A42-88D2-EC4A937E2A93}" type="datetimeFigureOut">
              <a:rPr lang="en-IN" smtClean="0"/>
              <a:t>22-04-2025</a:t>
            </a:fld>
            <a:endParaRPr lang="en-IN"/>
          </a:p>
        </p:txBody>
      </p:sp>
      <p:sp>
        <p:nvSpPr>
          <p:cNvPr id="5" name="Footer Placeholder 4">
            <a:extLst>
              <a:ext uri="{FF2B5EF4-FFF2-40B4-BE49-F238E27FC236}">
                <a16:creationId xmlns:a16="http://schemas.microsoft.com/office/drawing/2014/main" id="{10A9709E-5E6E-F7C8-F401-70B7420609F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218BE14-E9A1-F6FF-6958-ECDF366F2784}"/>
              </a:ext>
            </a:extLst>
          </p:cNvPr>
          <p:cNvSpPr>
            <a:spLocks noGrp="1"/>
          </p:cNvSpPr>
          <p:nvPr>
            <p:ph type="sldNum" sz="quarter" idx="12"/>
          </p:nvPr>
        </p:nvSpPr>
        <p:spPr/>
        <p:txBody>
          <a:bodyPr/>
          <a:lstStyle/>
          <a:p>
            <a:fld id="{34F4737E-924C-4CC0-93ED-F6CCF84E0BC4}" type="slidenum">
              <a:rPr lang="en-IN" smtClean="0"/>
              <a:t>‹#›</a:t>
            </a:fld>
            <a:endParaRPr lang="en-IN"/>
          </a:p>
        </p:txBody>
      </p:sp>
    </p:spTree>
    <p:extLst>
      <p:ext uri="{BB962C8B-B14F-4D97-AF65-F5344CB8AC3E}">
        <p14:creationId xmlns:p14="http://schemas.microsoft.com/office/powerpoint/2010/main" val="7534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293F-13AD-9285-EB3E-A3996EB24EC1}"/>
              </a:ext>
            </a:extLst>
          </p:cNvPr>
          <p:cNvSpPr>
            <a:spLocks noGrp="1"/>
          </p:cNvSpPr>
          <p:nvPr>
            <p:ph type="title"/>
          </p:nvPr>
        </p:nvSpPr>
        <p:spPr>
          <a:xfrm>
            <a:off x="838200" y="365126"/>
            <a:ext cx="9191625" cy="825500"/>
          </a:xfrm>
        </p:spPr>
        <p:txBody>
          <a:bodyPr/>
          <a:lstStyle>
            <a:lvl1pPr>
              <a:defRPr b="1"/>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2D0E6378-5670-BF2C-04C9-32ED96CFEC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86F223C-CF1E-0A19-3BA7-8722910FE98B}"/>
              </a:ext>
            </a:extLst>
          </p:cNvPr>
          <p:cNvSpPr>
            <a:spLocks noGrp="1"/>
          </p:cNvSpPr>
          <p:nvPr>
            <p:ph type="dt" sz="half" idx="10"/>
          </p:nvPr>
        </p:nvSpPr>
        <p:spPr/>
        <p:txBody>
          <a:bodyPr/>
          <a:lstStyle/>
          <a:p>
            <a:fld id="{BB8652FA-B40B-4A42-88D2-EC4A937E2A93}" type="datetimeFigureOut">
              <a:rPr lang="en-IN" smtClean="0"/>
              <a:t>22-04-2025</a:t>
            </a:fld>
            <a:endParaRPr lang="en-IN"/>
          </a:p>
        </p:txBody>
      </p:sp>
      <p:sp>
        <p:nvSpPr>
          <p:cNvPr id="5" name="Footer Placeholder 4">
            <a:extLst>
              <a:ext uri="{FF2B5EF4-FFF2-40B4-BE49-F238E27FC236}">
                <a16:creationId xmlns:a16="http://schemas.microsoft.com/office/drawing/2014/main" id="{A1150208-AE3E-F694-F727-5E0987F216D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141AD52-0814-A485-F092-B3B0736FA293}"/>
              </a:ext>
            </a:extLst>
          </p:cNvPr>
          <p:cNvSpPr>
            <a:spLocks noGrp="1"/>
          </p:cNvSpPr>
          <p:nvPr>
            <p:ph type="sldNum" sz="quarter" idx="12"/>
          </p:nvPr>
        </p:nvSpPr>
        <p:spPr/>
        <p:txBody>
          <a:bodyPr/>
          <a:lstStyle/>
          <a:p>
            <a:fld id="{34F4737E-924C-4CC0-93ED-F6CCF84E0BC4}" type="slidenum">
              <a:rPr lang="en-IN" smtClean="0"/>
              <a:t>‹#›</a:t>
            </a:fld>
            <a:endParaRPr lang="en-IN"/>
          </a:p>
        </p:txBody>
      </p:sp>
      <p:pic>
        <p:nvPicPr>
          <p:cNvPr id="7" name="Picture 6" descr="Logo&#10;&#10;Description automatically generated">
            <a:extLst>
              <a:ext uri="{FF2B5EF4-FFF2-40B4-BE49-F238E27FC236}">
                <a16:creationId xmlns:a16="http://schemas.microsoft.com/office/drawing/2014/main" id="{09DA9653-FDEF-3A41-DDF3-ECECD25A67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4124" y="365126"/>
            <a:ext cx="1209675" cy="825426"/>
          </a:xfrm>
          <a:prstGeom prst="rect">
            <a:avLst/>
          </a:prstGeom>
        </p:spPr>
      </p:pic>
      <p:cxnSp>
        <p:nvCxnSpPr>
          <p:cNvPr id="8" name="Straight Connector 7">
            <a:extLst>
              <a:ext uri="{FF2B5EF4-FFF2-40B4-BE49-F238E27FC236}">
                <a16:creationId xmlns:a16="http://schemas.microsoft.com/office/drawing/2014/main" id="{937E706E-2D98-4CA4-FB91-FAC60FC0308F}"/>
              </a:ext>
            </a:extLst>
          </p:cNvPr>
          <p:cNvCxnSpPr>
            <a:cxnSpLocks/>
          </p:cNvCxnSpPr>
          <p:nvPr userDrawn="1"/>
        </p:nvCxnSpPr>
        <p:spPr>
          <a:xfrm>
            <a:off x="0" y="1190552"/>
            <a:ext cx="10029825"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93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AFA8-BF29-B878-CA76-8F50C850B0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4C1A26C-3870-1983-CD72-69658DAF33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34C1EB-38EC-C933-A758-AEABECE4CE60}"/>
              </a:ext>
            </a:extLst>
          </p:cNvPr>
          <p:cNvSpPr>
            <a:spLocks noGrp="1"/>
          </p:cNvSpPr>
          <p:nvPr>
            <p:ph type="dt" sz="half" idx="10"/>
          </p:nvPr>
        </p:nvSpPr>
        <p:spPr/>
        <p:txBody>
          <a:bodyPr/>
          <a:lstStyle/>
          <a:p>
            <a:fld id="{BB8652FA-B40B-4A42-88D2-EC4A937E2A93}" type="datetimeFigureOut">
              <a:rPr lang="en-IN" smtClean="0"/>
              <a:t>22-04-2025</a:t>
            </a:fld>
            <a:endParaRPr lang="en-IN"/>
          </a:p>
        </p:txBody>
      </p:sp>
      <p:sp>
        <p:nvSpPr>
          <p:cNvPr id="5" name="Footer Placeholder 4">
            <a:extLst>
              <a:ext uri="{FF2B5EF4-FFF2-40B4-BE49-F238E27FC236}">
                <a16:creationId xmlns:a16="http://schemas.microsoft.com/office/drawing/2014/main" id="{70E40501-40DB-ACD8-DBFF-C92F11E63D6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482A1F8-72DF-8949-F8F6-317DCBCB7B28}"/>
              </a:ext>
            </a:extLst>
          </p:cNvPr>
          <p:cNvSpPr>
            <a:spLocks noGrp="1"/>
          </p:cNvSpPr>
          <p:nvPr>
            <p:ph type="sldNum" sz="quarter" idx="12"/>
          </p:nvPr>
        </p:nvSpPr>
        <p:spPr/>
        <p:txBody>
          <a:bodyPr/>
          <a:lstStyle/>
          <a:p>
            <a:fld id="{34F4737E-924C-4CC0-93ED-F6CCF84E0BC4}" type="slidenum">
              <a:rPr lang="en-IN" smtClean="0"/>
              <a:t>‹#›</a:t>
            </a:fld>
            <a:endParaRPr lang="en-IN"/>
          </a:p>
        </p:txBody>
      </p:sp>
      <p:pic>
        <p:nvPicPr>
          <p:cNvPr id="7" name="Picture 6" descr="Logo&#10;&#10;Description automatically generated">
            <a:extLst>
              <a:ext uri="{FF2B5EF4-FFF2-40B4-BE49-F238E27FC236}">
                <a16:creationId xmlns:a16="http://schemas.microsoft.com/office/drawing/2014/main" id="{DF8DD152-17D0-57D0-015E-08DE8064A1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8826" y="279643"/>
            <a:ext cx="1704974" cy="1163395"/>
          </a:xfrm>
          <a:prstGeom prst="rect">
            <a:avLst/>
          </a:prstGeom>
        </p:spPr>
      </p:pic>
    </p:spTree>
    <p:extLst>
      <p:ext uri="{BB962C8B-B14F-4D97-AF65-F5344CB8AC3E}">
        <p14:creationId xmlns:p14="http://schemas.microsoft.com/office/powerpoint/2010/main" val="284518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63D6-14AD-972C-5174-E57CB18FD0D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0F35EE4-4DF9-2A7F-82BC-83B6CE6E17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04F3517-B05E-EEA5-DEC5-27A75F1B27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A56E312-63BB-FCBD-8370-9600A6D1FAEE}"/>
              </a:ext>
            </a:extLst>
          </p:cNvPr>
          <p:cNvSpPr>
            <a:spLocks noGrp="1"/>
          </p:cNvSpPr>
          <p:nvPr>
            <p:ph type="dt" sz="half" idx="10"/>
          </p:nvPr>
        </p:nvSpPr>
        <p:spPr/>
        <p:txBody>
          <a:bodyPr/>
          <a:lstStyle/>
          <a:p>
            <a:fld id="{BB8652FA-B40B-4A42-88D2-EC4A937E2A93}" type="datetimeFigureOut">
              <a:rPr lang="en-IN" smtClean="0"/>
              <a:t>22-04-2025</a:t>
            </a:fld>
            <a:endParaRPr lang="en-IN"/>
          </a:p>
        </p:txBody>
      </p:sp>
      <p:sp>
        <p:nvSpPr>
          <p:cNvPr id="6" name="Footer Placeholder 5">
            <a:extLst>
              <a:ext uri="{FF2B5EF4-FFF2-40B4-BE49-F238E27FC236}">
                <a16:creationId xmlns:a16="http://schemas.microsoft.com/office/drawing/2014/main" id="{299585AC-E193-0A09-4C2B-E98F37E96AE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47D37F7-22EF-CC83-F84E-0F53E3F7D03C}"/>
              </a:ext>
            </a:extLst>
          </p:cNvPr>
          <p:cNvSpPr>
            <a:spLocks noGrp="1"/>
          </p:cNvSpPr>
          <p:nvPr>
            <p:ph type="sldNum" sz="quarter" idx="12"/>
          </p:nvPr>
        </p:nvSpPr>
        <p:spPr/>
        <p:txBody>
          <a:bodyPr/>
          <a:lstStyle/>
          <a:p>
            <a:fld id="{34F4737E-924C-4CC0-93ED-F6CCF84E0BC4}" type="slidenum">
              <a:rPr lang="en-IN" smtClean="0"/>
              <a:t>‹#›</a:t>
            </a:fld>
            <a:endParaRPr lang="en-IN"/>
          </a:p>
        </p:txBody>
      </p:sp>
    </p:spTree>
    <p:extLst>
      <p:ext uri="{BB962C8B-B14F-4D97-AF65-F5344CB8AC3E}">
        <p14:creationId xmlns:p14="http://schemas.microsoft.com/office/powerpoint/2010/main" val="13919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E14C4-2A3C-ABB0-1999-B40C11FB6B9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85EB9CD-8483-8D51-6CEB-10D706412A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A20CE-1C3D-2FA2-D275-58DA9F5AD4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3BC4240-2521-DC21-6BEE-8953BAECC8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E227C0-69CE-F2AE-A95F-BEBD0E89D5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FBA711F-6859-29B4-5F2C-9AFD64BD2EFD}"/>
              </a:ext>
            </a:extLst>
          </p:cNvPr>
          <p:cNvSpPr>
            <a:spLocks noGrp="1"/>
          </p:cNvSpPr>
          <p:nvPr>
            <p:ph type="dt" sz="half" idx="10"/>
          </p:nvPr>
        </p:nvSpPr>
        <p:spPr/>
        <p:txBody>
          <a:bodyPr/>
          <a:lstStyle/>
          <a:p>
            <a:fld id="{BB8652FA-B40B-4A42-88D2-EC4A937E2A93}" type="datetimeFigureOut">
              <a:rPr lang="en-IN" smtClean="0"/>
              <a:t>22-04-2025</a:t>
            </a:fld>
            <a:endParaRPr lang="en-IN"/>
          </a:p>
        </p:txBody>
      </p:sp>
      <p:sp>
        <p:nvSpPr>
          <p:cNvPr id="8" name="Footer Placeholder 7">
            <a:extLst>
              <a:ext uri="{FF2B5EF4-FFF2-40B4-BE49-F238E27FC236}">
                <a16:creationId xmlns:a16="http://schemas.microsoft.com/office/drawing/2014/main" id="{4CE92BEF-DC1E-3CD5-9DAF-1AA79E4F603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A468686-5BED-E722-7BDD-1B251CAD8BED}"/>
              </a:ext>
            </a:extLst>
          </p:cNvPr>
          <p:cNvSpPr>
            <a:spLocks noGrp="1"/>
          </p:cNvSpPr>
          <p:nvPr>
            <p:ph type="sldNum" sz="quarter" idx="12"/>
          </p:nvPr>
        </p:nvSpPr>
        <p:spPr/>
        <p:txBody>
          <a:bodyPr/>
          <a:lstStyle/>
          <a:p>
            <a:fld id="{34F4737E-924C-4CC0-93ED-F6CCF84E0BC4}" type="slidenum">
              <a:rPr lang="en-IN" smtClean="0"/>
              <a:t>‹#›</a:t>
            </a:fld>
            <a:endParaRPr lang="en-IN"/>
          </a:p>
        </p:txBody>
      </p:sp>
    </p:spTree>
    <p:extLst>
      <p:ext uri="{BB962C8B-B14F-4D97-AF65-F5344CB8AC3E}">
        <p14:creationId xmlns:p14="http://schemas.microsoft.com/office/powerpoint/2010/main" val="277265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1961-DBEA-8E12-8769-3CDCDEF2AC0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C764C0B-4049-8F66-332A-4F655D6D0846}"/>
              </a:ext>
            </a:extLst>
          </p:cNvPr>
          <p:cNvSpPr>
            <a:spLocks noGrp="1"/>
          </p:cNvSpPr>
          <p:nvPr>
            <p:ph type="dt" sz="half" idx="10"/>
          </p:nvPr>
        </p:nvSpPr>
        <p:spPr/>
        <p:txBody>
          <a:bodyPr/>
          <a:lstStyle/>
          <a:p>
            <a:fld id="{BB8652FA-B40B-4A42-88D2-EC4A937E2A93}" type="datetimeFigureOut">
              <a:rPr lang="en-IN" smtClean="0"/>
              <a:t>22-04-2025</a:t>
            </a:fld>
            <a:endParaRPr lang="en-IN"/>
          </a:p>
        </p:txBody>
      </p:sp>
      <p:sp>
        <p:nvSpPr>
          <p:cNvPr id="4" name="Footer Placeholder 3">
            <a:extLst>
              <a:ext uri="{FF2B5EF4-FFF2-40B4-BE49-F238E27FC236}">
                <a16:creationId xmlns:a16="http://schemas.microsoft.com/office/drawing/2014/main" id="{630E527B-6501-854D-F1C7-F99F3F56305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224C03A-4927-46FB-9B5D-4A886390517B}"/>
              </a:ext>
            </a:extLst>
          </p:cNvPr>
          <p:cNvSpPr>
            <a:spLocks noGrp="1"/>
          </p:cNvSpPr>
          <p:nvPr>
            <p:ph type="sldNum" sz="quarter" idx="12"/>
          </p:nvPr>
        </p:nvSpPr>
        <p:spPr/>
        <p:txBody>
          <a:bodyPr/>
          <a:lstStyle/>
          <a:p>
            <a:fld id="{34F4737E-924C-4CC0-93ED-F6CCF84E0BC4}" type="slidenum">
              <a:rPr lang="en-IN" smtClean="0"/>
              <a:t>‹#›</a:t>
            </a:fld>
            <a:endParaRPr lang="en-IN"/>
          </a:p>
        </p:txBody>
      </p:sp>
    </p:spTree>
    <p:extLst>
      <p:ext uri="{BB962C8B-B14F-4D97-AF65-F5344CB8AC3E}">
        <p14:creationId xmlns:p14="http://schemas.microsoft.com/office/powerpoint/2010/main" val="149305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E91CF8-8A73-DA95-1AAA-314E34861CF0}"/>
              </a:ext>
            </a:extLst>
          </p:cNvPr>
          <p:cNvSpPr>
            <a:spLocks noGrp="1"/>
          </p:cNvSpPr>
          <p:nvPr>
            <p:ph type="dt" sz="half" idx="10"/>
          </p:nvPr>
        </p:nvSpPr>
        <p:spPr/>
        <p:txBody>
          <a:bodyPr/>
          <a:lstStyle/>
          <a:p>
            <a:fld id="{BB8652FA-B40B-4A42-88D2-EC4A937E2A93}" type="datetimeFigureOut">
              <a:rPr lang="en-IN" smtClean="0"/>
              <a:t>22-04-2025</a:t>
            </a:fld>
            <a:endParaRPr lang="en-IN"/>
          </a:p>
        </p:txBody>
      </p:sp>
      <p:sp>
        <p:nvSpPr>
          <p:cNvPr id="3" name="Footer Placeholder 2">
            <a:extLst>
              <a:ext uri="{FF2B5EF4-FFF2-40B4-BE49-F238E27FC236}">
                <a16:creationId xmlns:a16="http://schemas.microsoft.com/office/drawing/2014/main" id="{34BC437D-D4A7-5E05-9F95-D51E1C004A8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B58BC82-082C-BDC1-9B4C-5C48CEA3665D}"/>
              </a:ext>
            </a:extLst>
          </p:cNvPr>
          <p:cNvSpPr>
            <a:spLocks noGrp="1"/>
          </p:cNvSpPr>
          <p:nvPr>
            <p:ph type="sldNum" sz="quarter" idx="12"/>
          </p:nvPr>
        </p:nvSpPr>
        <p:spPr/>
        <p:txBody>
          <a:bodyPr/>
          <a:lstStyle/>
          <a:p>
            <a:fld id="{34F4737E-924C-4CC0-93ED-F6CCF84E0BC4}" type="slidenum">
              <a:rPr lang="en-IN" smtClean="0"/>
              <a:t>‹#›</a:t>
            </a:fld>
            <a:endParaRPr lang="en-IN"/>
          </a:p>
        </p:txBody>
      </p:sp>
    </p:spTree>
    <p:extLst>
      <p:ext uri="{BB962C8B-B14F-4D97-AF65-F5344CB8AC3E}">
        <p14:creationId xmlns:p14="http://schemas.microsoft.com/office/powerpoint/2010/main" val="747592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06DC9-5D89-D1DA-71CD-A3732E831B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4170380-8D2E-D0DB-E09B-5E5026B66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5A23CA2-BD30-7715-C8B0-B66F687DB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0CEDFA-6AED-C142-B629-FCABE77D54DF}"/>
              </a:ext>
            </a:extLst>
          </p:cNvPr>
          <p:cNvSpPr>
            <a:spLocks noGrp="1"/>
          </p:cNvSpPr>
          <p:nvPr>
            <p:ph type="dt" sz="half" idx="10"/>
          </p:nvPr>
        </p:nvSpPr>
        <p:spPr/>
        <p:txBody>
          <a:bodyPr/>
          <a:lstStyle/>
          <a:p>
            <a:fld id="{BB8652FA-B40B-4A42-88D2-EC4A937E2A93}" type="datetimeFigureOut">
              <a:rPr lang="en-IN" smtClean="0"/>
              <a:t>22-04-2025</a:t>
            </a:fld>
            <a:endParaRPr lang="en-IN"/>
          </a:p>
        </p:txBody>
      </p:sp>
      <p:sp>
        <p:nvSpPr>
          <p:cNvPr id="6" name="Footer Placeholder 5">
            <a:extLst>
              <a:ext uri="{FF2B5EF4-FFF2-40B4-BE49-F238E27FC236}">
                <a16:creationId xmlns:a16="http://schemas.microsoft.com/office/drawing/2014/main" id="{A7D8AF21-213D-3D52-024C-A71D981CAE7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CDB2C2A-4FD0-AEF4-B4A2-BF81890ABF5C}"/>
              </a:ext>
            </a:extLst>
          </p:cNvPr>
          <p:cNvSpPr>
            <a:spLocks noGrp="1"/>
          </p:cNvSpPr>
          <p:nvPr>
            <p:ph type="sldNum" sz="quarter" idx="12"/>
          </p:nvPr>
        </p:nvSpPr>
        <p:spPr/>
        <p:txBody>
          <a:bodyPr/>
          <a:lstStyle/>
          <a:p>
            <a:fld id="{34F4737E-924C-4CC0-93ED-F6CCF84E0BC4}" type="slidenum">
              <a:rPr lang="en-IN" smtClean="0"/>
              <a:t>‹#›</a:t>
            </a:fld>
            <a:endParaRPr lang="en-IN"/>
          </a:p>
        </p:txBody>
      </p:sp>
    </p:spTree>
    <p:extLst>
      <p:ext uri="{BB962C8B-B14F-4D97-AF65-F5344CB8AC3E}">
        <p14:creationId xmlns:p14="http://schemas.microsoft.com/office/powerpoint/2010/main" val="1973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A5DE-FBD9-F9FE-BEDA-EB305D991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923272D-7FF7-C082-2AA0-9054A45722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E1DF160-3C02-EC85-4739-C16A01342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26A93C-CF43-ACD3-0F6D-2605238EEBCB}"/>
              </a:ext>
            </a:extLst>
          </p:cNvPr>
          <p:cNvSpPr>
            <a:spLocks noGrp="1"/>
          </p:cNvSpPr>
          <p:nvPr>
            <p:ph type="dt" sz="half" idx="10"/>
          </p:nvPr>
        </p:nvSpPr>
        <p:spPr/>
        <p:txBody>
          <a:bodyPr/>
          <a:lstStyle/>
          <a:p>
            <a:fld id="{BB8652FA-B40B-4A42-88D2-EC4A937E2A93}" type="datetimeFigureOut">
              <a:rPr lang="en-IN" smtClean="0"/>
              <a:t>22-04-2025</a:t>
            </a:fld>
            <a:endParaRPr lang="en-IN"/>
          </a:p>
        </p:txBody>
      </p:sp>
      <p:sp>
        <p:nvSpPr>
          <p:cNvPr id="6" name="Footer Placeholder 5">
            <a:extLst>
              <a:ext uri="{FF2B5EF4-FFF2-40B4-BE49-F238E27FC236}">
                <a16:creationId xmlns:a16="http://schemas.microsoft.com/office/drawing/2014/main" id="{6DE51FD6-CEB3-266F-1E32-F9BA6AB0E1F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FC2EF77-4FB5-F94C-6F8F-757D670E8122}"/>
              </a:ext>
            </a:extLst>
          </p:cNvPr>
          <p:cNvSpPr>
            <a:spLocks noGrp="1"/>
          </p:cNvSpPr>
          <p:nvPr>
            <p:ph type="sldNum" sz="quarter" idx="12"/>
          </p:nvPr>
        </p:nvSpPr>
        <p:spPr/>
        <p:txBody>
          <a:bodyPr/>
          <a:lstStyle/>
          <a:p>
            <a:fld id="{34F4737E-924C-4CC0-93ED-F6CCF84E0BC4}" type="slidenum">
              <a:rPr lang="en-IN" smtClean="0"/>
              <a:t>‹#›</a:t>
            </a:fld>
            <a:endParaRPr lang="en-IN"/>
          </a:p>
        </p:txBody>
      </p:sp>
    </p:spTree>
    <p:extLst>
      <p:ext uri="{BB962C8B-B14F-4D97-AF65-F5344CB8AC3E}">
        <p14:creationId xmlns:p14="http://schemas.microsoft.com/office/powerpoint/2010/main" val="310051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EDCC7E-DC32-2212-4E83-4DA48DBBADB3}"/>
              </a:ext>
            </a:extLst>
          </p:cNvPr>
          <p:cNvSpPr>
            <a:spLocks noGrp="1"/>
          </p:cNvSpPr>
          <p:nvPr>
            <p:ph type="title"/>
          </p:nvPr>
        </p:nvSpPr>
        <p:spPr>
          <a:xfrm>
            <a:off x="838200" y="365126"/>
            <a:ext cx="10515600" cy="825500"/>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2D0C10FB-D4F6-67A1-D8DF-E9A6E27B2AFE}"/>
              </a:ext>
            </a:extLst>
          </p:cNvPr>
          <p:cNvSpPr>
            <a:spLocks noGrp="1"/>
          </p:cNvSpPr>
          <p:nvPr>
            <p:ph type="body" idx="1"/>
          </p:nvPr>
        </p:nvSpPr>
        <p:spPr>
          <a:xfrm>
            <a:off x="838200" y="1400175"/>
            <a:ext cx="10515600" cy="47767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FA9588F0-A981-C6F5-4493-7E27E86FBE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8652FA-B40B-4A42-88D2-EC4A937E2A93}" type="datetimeFigureOut">
              <a:rPr lang="en-IN" smtClean="0"/>
              <a:t>22-04-2025</a:t>
            </a:fld>
            <a:endParaRPr lang="en-IN"/>
          </a:p>
        </p:txBody>
      </p:sp>
      <p:sp>
        <p:nvSpPr>
          <p:cNvPr id="5" name="Footer Placeholder 4">
            <a:extLst>
              <a:ext uri="{FF2B5EF4-FFF2-40B4-BE49-F238E27FC236}">
                <a16:creationId xmlns:a16="http://schemas.microsoft.com/office/drawing/2014/main" id="{EB258AAD-A821-63CB-5513-41BFFAF063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F212CB5C-F3FD-4730-0346-05F231551D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F4737E-924C-4CC0-93ED-F6CCF84E0BC4}" type="slidenum">
              <a:rPr lang="en-IN" smtClean="0"/>
              <a:t>‹#›</a:t>
            </a:fld>
            <a:endParaRPr lang="en-IN"/>
          </a:p>
        </p:txBody>
      </p:sp>
      <p:sp>
        <p:nvSpPr>
          <p:cNvPr id="7" name="Rectangle 6">
            <a:extLst>
              <a:ext uri="{FF2B5EF4-FFF2-40B4-BE49-F238E27FC236}">
                <a16:creationId xmlns:a16="http://schemas.microsoft.com/office/drawing/2014/main" id="{E8740559-1738-EC21-DB86-B61439EF864B}"/>
              </a:ext>
            </a:extLst>
          </p:cNvPr>
          <p:cNvSpPr/>
          <p:nvPr userDrawn="1"/>
        </p:nvSpPr>
        <p:spPr>
          <a:xfrm>
            <a:off x="0" y="6539696"/>
            <a:ext cx="12192000" cy="31830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ate Placeholder 3">
            <a:extLst>
              <a:ext uri="{FF2B5EF4-FFF2-40B4-BE49-F238E27FC236}">
                <a16:creationId xmlns:a16="http://schemas.microsoft.com/office/drawing/2014/main" id="{B60CE332-F731-BE64-1B5F-6E26C912171E}"/>
              </a:ext>
            </a:extLst>
          </p:cNvPr>
          <p:cNvSpPr txBox="1">
            <a:spLocks/>
          </p:cNvSpPr>
          <p:nvPr userDrawn="1"/>
        </p:nvSpPr>
        <p:spPr>
          <a:xfrm>
            <a:off x="220949" y="6542359"/>
            <a:ext cx="2084101" cy="31830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200" dirty="0"/>
              <a:t>www.kandspartners.com</a:t>
            </a:r>
            <a:endParaRPr lang="en-US" sz="1200" dirty="0"/>
          </a:p>
        </p:txBody>
      </p:sp>
      <p:sp>
        <p:nvSpPr>
          <p:cNvPr id="9" name="Footer Placeholder 4">
            <a:extLst>
              <a:ext uri="{FF2B5EF4-FFF2-40B4-BE49-F238E27FC236}">
                <a16:creationId xmlns:a16="http://schemas.microsoft.com/office/drawing/2014/main" id="{AA0030BB-B2BC-F4ED-5180-10EA3F9F52AD}"/>
              </a:ext>
            </a:extLst>
          </p:cNvPr>
          <p:cNvSpPr txBox="1">
            <a:spLocks/>
          </p:cNvSpPr>
          <p:nvPr userDrawn="1"/>
        </p:nvSpPr>
        <p:spPr>
          <a:xfrm>
            <a:off x="10220325" y="6551418"/>
            <a:ext cx="1852070" cy="30658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 2025 K&amp;S Partners</a:t>
            </a:r>
          </a:p>
        </p:txBody>
      </p:sp>
    </p:spTree>
    <p:extLst>
      <p:ext uri="{BB962C8B-B14F-4D97-AF65-F5344CB8AC3E}">
        <p14:creationId xmlns:p14="http://schemas.microsoft.com/office/powerpoint/2010/main" val="1484456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kspa-zc1.maillist-manage.in/click.zc?m=1&amp;mrd=1cf3d8defe23445&amp;od=3z25d39912c3e0cf3981327ba958ca8aed8c50c412ca254da009377ec05ca4a2c3&amp;linkDgs=1cf3d8defe12701&amp;repDgs=1cf3d8defe234de" TargetMode="External"/><Relationship Id="rId1" Type="http://schemas.openxmlformats.org/officeDocument/2006/relationships/slideLayout" Target="../slideLayouts/slideLayout6.xml"/><Relationship Id="rId6" Type="http://schemas.openxmlformats.org/officeDocument/2006/relationships/image" Target="../media/image1.jpg"/><Relationship Id="rId5" Type="http://schemas.openxmlformats.org/officeDocument/2006/relationships/image" Target="../media/image4.png"/><Relationship Id="rId4" Type="http://schemas.openxmlformats.org/officeDocument/2006/relationships/hyperlink" Target="https://kspa-zc1.maillist-manage.in/click.zc?m=1&amp;mrd=1cf3d8defe23445&amp;od=3z25d39912c3e0cf3981327ba958ca8aed8c50c412ca254da009377ec05ca4a2c3&amp;linkDgs=1cf3d8defe12703&amp;repDgs=1cf3d8defe234de"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F1C84-5E2A-FA63-765C-B95D5DEA0D5F}"/>
              </a:ext>
            </a:extLst>
          </p:cNvPr>
          <p:cNvSpPr>
            <a:spLocks noGrp="1"/>
          </p:cNvSpPr>
          <p:nvPr>
            <p:ph type="ctrTitle"/>
          </p:nvPr>
        </p:nvSpPr>
        <p:spPr>
          <a:xfrm>
            <a:off x="109728" y="1854200"/>
            <a:ext cx="11887200" cy="1757680"/>
          </a:xfrm>
        </p:spPr>
        <p:txBody>
          <a:bodyPr/>
          <a:lstStyle/>
          <a:p>
            <a:r>
              <a:rPr lang="en-US" dirty="0">
                <a:solidFill>
                  <a:schemeClr val="tx2">
                    <a:lumMod val="75000"/>
                    <a:lumOff val="25000"/>
                  </a:schemeClr>
                </a:solidFill>
                <a:latin typeface="Garamond" panose="02020404030301010803" pitchFamily="18" charset="0"/>
              </a:rPr>
              <a:t>Introduction to copyright – </a:t>
            </a:r>
            <a:br>
              <a:rPr lang="en-US" dirty="0">
                <a:solidFill>
                  <a:schemeClr val="tx2">
                    <a:lumMod val="75000"/>
                    <a:lumOff val="25000"/>
                  </a:schemeClr>
                </a:solidFill>
                <a:latin typeface="Garamond" panose="02020404030301010803" pitchFamily="18" charset="0"/>
              </a:rPr>
            </a:br>
            <a:r>
              <a:rPr lang="en-US" dirty="0">
                <a:solidFill>
                  <a:schemeClr val="tx2">
                    <a:lumMod val="75000"/>
                    <a:lumOff val="25000"/>
                  </a:schemeClr>
                </a:solidFill>
                <a:latin typeface="Garamond" panose="02020404030301010803" pitchFamily="18" charset="0"/>
              </a:rPr>
              <a:t>law, enforcement, challenges</a:t>
            </a:r>
          </a:p>
        </p:txBody>
      </p:sp>
      <p:sp>
        <p:nvSpPr>
          <p:cNvPr id="3" name="Subtitle 2">
            <a:extLst>
              <a:ext uri="{FF2B5EF4-FFF2-40B4-BE49-F238E27FC236}">
                <a16:creationId xmlns:a16="http://schemas.microsoft.com/office/drawing/2014/main" id="{15527BB7-A94C-EDE9-9FE2-AF29C5223191}"/>
              </a:ext>
            </a:extLst>
          </p:cNvPr>
          <p:cNvSpPr>
            <a:spLocks noGrp="1"/>
          </p:cNvSpPr>
          <p:nvPr>
            <p:ph type="subTitle" idx="1"/>
          </p:nvPr>
        </p:nvSpPr>
        <p:spPr>
          <a:xfrm>
            <a:off x="1524000" y="3769678"/>
            <a:ext cx="9144000" cy="1655762"/>
          </a:xfrm>
        </p:spPr>
        <p:txBody>
          <a:bodyPr>
            <a:noAutofit/>
          </a:bodyPr>
          <a:lstStyle/>
          <a:p>
            <a:pPr algn="ctr"/>
            <a:r>
              <a:rPr lang="en-US" sz="3600" b="1" dirty="0">
                <a:latin typeface="Garamond" panose="02020404030301010803" pitchFamily="18" charset="0"/>
              </a:rPr>
              <a:t>Anooja Padhee, Partner</a:t>
            </a:r>
          </a:p>
          <a:p>
            <a:pPr algn="ctr"/>
            <a:r>
              <a:rPr lang="en-US" sz="3600" b="1" dirty="0">
                <a:latin typeface="Garamond" panose="02020404030301010803" pitchFamily="18" charset="0"/>
              </a:rPr>
              <a:t>K&amp;S Partners</a:t>
            </a:r>
          </a:p>
          <a:p>
            <a:pPr algn="ctr"/>
            <a:r>
              <a:rPr lang="en-US" sz="3600" b="1" dirty="0">
                <a:latin typeface="Garamond" panose="02020404030301010803" pitchFamily="18" charset="0"/>
              </a:rPr>
              <a:t>April 23, 2025</a:t>
            </a:r>
          </a:p>
        </p:txBody>
      </p:sp>
    </p:spTree>
    <p:extLst>
      <p:ext uri="{BB962C8B-B14F-4D97-AF65-F5344CB8AC3E}">
        <p14:creationId xmlns:p14="http://schemas.microsoft.com/office/powerpoint/2010/main" val="178888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A00F-D9B8-8826-F603-F11208100C58}"/>
              </a:ext>
            </a:extLst>
          </p:cNvPr>
          <p:cNvSpPr>
            <a:spLocks noGrp="1"/>
          </p:cNvSpPr>
          <p:nvPr>
            <p:ph type="title"/>
          </p:nvPr>
        </p:nvSpPr>
        <p:spPr/>
        <p:txBody>
          <a:bodyPr/>
          <a:lstStyle/>
          <a:p>
            <a:r>
              <a:rPr lang="en-IN" dirty="0">
                <a:latin typeface="Garamond" panose="02020404030301010803" pitchFamily="18" charset="0"/>
              </a:rPr>
              <a:t>Infringement</a:t>
            </a:r>
          </a:p>
        </p:txBody>
      </p:sp>
      <p:graphicFrame>
        <p:nvGraphicFramePr>
          <p:cNvPr id="4" name="Content Placeholder 3">
            <a:extLst>
              <a:ext uri="{FF2B5EF4-FFF2-40B4-BE49-F238E27FC236}">
                <a16:creationId xmlns:a16="http://schemas.microsoft.com/office/drawing/2014/main" id="{8DAD0CE2-0714-9354-7EC4-119A6784CB18}"/>
              </a:ext>
            </a:extLst>
          </p:cNvPr>
          <p:cNvGraphicFramePr>
            <a:graphicFrameLocks noGrp="1"/>
          </p:cNvGraphicFramePr>
          <p:nvPr>
            <p:ph idx="1"/>
            <p:extLst>
              <p:ext uri="{D42A27DB-BD31-4B8C-83A1-F6EECF244321}">
                <p14:modId xmlns:p14="http://schemas.microsoft.com/office/powerpoint/2010/main" val="723489140"/>
              </p:ext>
            </p:extLst>
          </p:nvPr>
        </p:nvGraphicFramePr>
        <p:xfrm>
          <a:off x="155448" y="1190626"/>
          <a:ext cx="11731752" cy="51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A06CAF9C-6F4F-25C1-5F55-4355C1601EB0}"/>
              </a:ext>
            </a:extLst>
          </p:cNvPr>
          <p:cNvSpPr/>
          <p:nvPr/>
        </p:nvSpPr>
        <p:spPr>
          <a:xfrm>
            <a:off x="155448" y="6035674"/>
            <a:ext cx="11731752" cy="56629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33400">
              <a:lnSpc>
                <a:spcPct val="90000"/>
              </a:lnSpc>
              <a:spcAft>
                <a:spcPct val="35000"/>
              </a:spcAft>
              <a:defRPr/>
            </a:pPr>
            <a:r>
              <a:rPr lang="en-US" sz="3200" b="1" dirty="0">
                <a:solidFill>
                  <a:prstClr val="white"/>
                </a:solidFill>
                <a:latin typeface="Garamond" panose="02020404030301010803" pitchFamily="18" charset="0"/>
              </a:rPr>
              <a:t>Test is both quantitative and qualitative</a:t>
            </a:r>
            <a:endParaRPr lang="en-IN" sz="3200" b="1" dirty="0">
              <a:solidFill>
                <a:prstClr val="white"/>
              </a:solidFill>
              <a:latin typeface="Garamond" panose="02020404030301010803" pitchFamily="18" charset="0"/>
            </a:endParaRPr>
          </a:p>
        </p:txBody>
      </p:sp>
    </p:spTree>
    <p:extLst>
      <p:ext uri="{BB962C8B-B14F-4D97-AF65-F5344CB8AC3E}">
        <p14:creationId xmlns:p14="http://schemas.microsoft.com/office/powerpoint/2010/main" val="4033517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035C-5B15-262F-2840-BC8ACEE2A605}"/>
              </a:ext>
            </a:extLst>
          </p:cNvPr>
          <p:cNvSpPr>
            <a:spLocks noGrp="1"/>
          </p:cNvSpPr>
          <p:nvPr>
            <p:ph type="title"/>
          </p:nvPr>
        </p:nvSpPr>
        <p:spPr/>
        <p:txBody>
          <a:bodyPr/>
          <a:lstStyle/>
          <a:p>
            <a:r>
              <a:rPr lang="en-IN" dirty="0">
                <a:latin typeface="Garamond" panose="02020404030301010803" pitchFamily="18" charset="0"/>
              </a:rPr>
              <a:t>Statutory exceptions</a:t>
            </a:r>
          </a:p>
        </p:txBody>
      </p:sp>
      <p:graphicFrame>
        <p:nvGraphicFramePr>
          <p:cNvPr id="6" name="Content Placeholder 5">
            <a:extLst>
              <a:ext uri="{FF2B5EF4-FFF2-40B4-BE49-F238E27FC236}">
                <a16:creationId xmlns:a16="http://schemas.microsoft.com/office/drawing/2014/main" id="{33CCBDAE-7D79-E90C-1678-613BEEE2D40C}"/>
              </a:ext>
            </a:extLst>
          </p:cNvPr>
          <p:cNvGraphicFramePr>
            <a:graphicFrameLocks noGrp="1"/>
          </p:cNvGraphicFramePr>
          <p:nvPr>
            <p:ph idx="1"/>
            <p:extLst>
              <p:ext uri="{D42A27DB-BD31-4B8C-83A1-F6EECF244321}">
                <p14:modId xmlns:p14="http://schemas.microsoft.com/office/powerpoint/2010/main" val="1662991411"/>
              </p:ext>
            </p:extLst>
          </p:nvPr>
        </p:nvGraphicFramePr>
        <p:xfrm>
          <a:off x="146304" y="1316736"/>
          <a:ext cx="11887200" cy="5266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35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3804-3445-C721-6652-231A53122E9B}"/>
              </a:ext>
            </a:extLst>
          </p:cNvPr>
          <p:cNvSpPr>
            <a:spLocks noGrp="1"/>
          </p:cNvSpPr>
          <p:nvPr>
            <p:ph type="title"/>
          </p:nvPr>
        </p:nvSpPr>
        <p:spPr/>
        <p:txBody>
          <a:bodyPr/>
          <a:lstStyle/>
          <a:p>
            <a:r>
              <a:rPr lang="en-IN" dirty="0">
                <a:latin typeface="Garamond" panose="02020404030301010803" pitchFamily="18" charset="0"/>
              </a:rPr>
              <a:t>Common law defences</a:t>
            </a:r>
          </a:p>
        </p:txBody>
      </p:sp>
      <p:graphicFrame>
        <p:nvGraphicFramePr>
          <p:cNvPr id="4" name="Content Placeholder 3">
            <a:extLst>
              <a:ext uri="{FF2B5EF4-FFF2-40B4-BE49-F238E27FC236}">
                <a16:creationId xmlns:a16="http://schemas.microsoft.com/office/drawing/2014/main" id="{C9525C58-F234-5166-9BE8-4CD878C3C7AD}"/>
              </a:ext>
            </a:extLst>
          </p:cNvPr>
          <p:cNvGraphicFramePr>
            <a:graphicFrameLocks noGrp="1"/>
          </p:cNvGraphicFramePr>
          <p:nvPr>
            <p:ph idx="1"/>
            <p:extLst>
              <p:ext uri="{D42A27DB-BD31-4B8C-83A1-F6EECF244321}">
                <p14:modId xmlns:p14="http://schemas.microsoft.com/office/powerpoint/2010/main" val="3115859921"/>
              </p:ext>
            </p:extLst>
          </p:nvPr>
        </p:nvGraphicFramePr>
        <p:xfrm>
          <a:off x="283464" y="1400174"/>
          <a:ext cx="11676888" cy="5092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2164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C059-6D32-7845-799F-48B7E80D3EBF}"/>
              </a:ext>
            </a:extLst>
          </p:cNvPr>
          <p:cNvSpPr>
            <a:spLocks noGrp="1"/>
          </p:cNvSpPr>
          <p:nvPr>
            <p:ph type="title"/>
          </p:nvPr>
        </p:nvSpPr>
        <p:spPr/>
        <p:txBody>
          <a:bodyPr/>
          <a:lstStyle/>
          <a:p>
            <a:r>
              <a:rPr lang="en-IN" dirty="0">
                <a:latin typeface="Garamond" panose="02020404030301010803" pitchFamily="18" charset="0"/>
              </a:rPr>
              <a:t>Civil remedies</a:t>
            </a:r>
          </a:p>
        </p:txBody>
      </p:sp>
      <p:graphicFrame>
        <p:nvGraphicFramePr>
          <p:cNvPr id="5" name="Content Placeholder 4">
            <a:extLst>
              <a:ext uri="{FF2B5EF4-FFF2-40B4-BE49-F238E27FC236}">
                <a16:creationId xmlns:a16="http://schemas.microsoft.com/office/drawing/2014/main" id="{0D9FB6DE-F041-FB1D-BB60-5B70F83029E8}"/>
              </a:ext>
            </a:extLst>
          </p:cNvPr>
          <p:cNvGraphicFramePr>
            <a:graphicFrameLocks noGrp="1"/>
          </p:cNvGraphicFramePr>
          <p:nvPr>
            <p:ph idx="1"/>
            <p:extLst>
              <p:ext uri="{D42A27DB-BD31-4B8C-83A1-F6EECF244321}">
                <p14:modId xmlns:p14="http://schemas.microsoft.com/office/powerpoint/2010/main" val="2174591884"/>
              </p:ext>
            </p:extLst>
          </p:nvPr>
        </p:nvGraphicFramePr>
        <p:xfrm>
          <a:off x="838200" y="1400175"/>
          <a:ext cx="10515600" cy="4776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9559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6DBA-72B9-DEDD-67B7-69F5AF48DF68}"/>
              </a:ext>
            </a:extLst>
          </p:cNvPr>
          <p:cNvSpPr>
            <a:spLocks noGrp="1"/>
          </p:cNvSpPr>
          <p:nvPr>
            <p:ph type="title"/>
          </p:nvPr>
        </p:nvSpPr>
        <p:spPr/>
        <p:txBody>
          <a:bodyPr/>
          <a:lstStyle/>
          <a:p>
            <a:r>
              <a:rPr lang="en-IN" dirty="0">
                <a:latin typeface="Garamond" panose="02020404030301010803" pitchFamily="18" charset="0"/>
              </a:rPr>
              <a:t>Criminal remedies</a:t>
            </a:r>
          </a:p>
        </p:txBody>
      </p:sp>
      <p:graphicFrame>
        <p:nvGraphicFramePr>
          <p:cNvPr id="4" name="Content Placeholder 3">
            <a:extLst>
              <a:ext uri="{FF2B5EF4-FFF2-40B4-BE49-F238E27FC236}">
                <a16:creationId xmlns:a16="http://schemas.microsoft.com/office/drawing/2014/main" id="{D7768286-B073-E634-23FE-834D9B510EF4}"/>
              </a:ext>
            </a:extLst>
          </p:cNvPr>
          <p:cNvGraphicFramePr>
            <a:graphicFrameLocks noGrp="1"/>
          </p:cNvGraphicFramePr>
          <p:nvPr>
            <p:ph idx="1"/>
            <p:extLst>
              <p:ext uri="{D42A27DB-BD31-4B8C-83A1-F6EECF244321}">
                <p14:modId xmlns:p14="http://schemas.microsoft.com/office/powerpoint/2010/main" val="3744612142"/>
              </p:ext>
            </p:extLst>
          </p:nvPr>
        </p:nvGraphicFramePr>
        <p:xfrm>
          <a:off x="838200" y="1400175"/>
          <a:ext cx="10515600" cy="4776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556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091A-4474-5CF7-4E0E-28485CB70F93}"/>
              </a:ext>
            </a:extLst>
          </p:cNvPr>
          <p:cNvSpPr>
            <a:spLocks noGrp="1"/>
          </p:cNvSpPr>
          <p:nvPr>
            <p:ph type="title"/>
          </p:nvPr>
        </p:nvSpPr>
        <p:spPr/>
        <p:txBody>
          <a:bodyPr/>
          <a:lstStyle/>
          <a:p>
            <a:r>
              <a:rPr lang="en-IN" b="1" dirty="0">
                <a:latin typeface="Garamond" panose="02020404030301010803" pitchFamily="18" charset="0"/>
              </a:rPr>
              <a:t>Copyright societies</a:t>
            </a:r>
          </a:p>
        </p:txBody>
      </p:sp>
      <p:graphicFrame>
        <p:nvGraphicFramePr>
          <p:cNvPr id="5" name="Content Placeholder 4">
            <a:extLst>
              <a:ext uri="{FF2B5EF4-FFF2-40B4-BE49-F238E27FC236}">
                <a16:creationId xmlns:a16="http://schemas.microsoft.com/office/drawing/2014/main" id="{FB9F9916-C4D0-76C4-C2F0-DDF2B4C6F7EF}"/>
              </a:ext>
            </a:extLst>
          </p:cNvPr>
          <p:cNvGraphicFramePr>
            <a:graphicFrameLocks noGrp="1"/>
          </p:cNvGraphicFramePr>
          <p:nvPr>
            <p:ph idx="1"/>
            <p:extLst>
              <p:ext uri="{D42A27DB-BD31-4B8C-83A1-F6EECF244321}">
                <p14:modId xmlns:p14="http://schemas.microsoft.com/office/powerpoint/2010/main" val="2186562428"/>
              </p:ext>
            </p:extLst>
          </p:nvPr>
        </p:nvGraphicFramePr>
        <p:xfrm>
          <a:off x="1179576" y="1359280"/>
          <a:ext cx="8411718" cy="4997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4419910-8CC2-EDE2-88B6-8A3505AB315B}"/>
              </a:ext>
            </a:extLst>
          </p:cNvPr>
          <p:cNvSpPr>
            <a:spLocks noGrp="1"/>
          </p:cNvSpPr>
          <p:nvPr>
            <p:ph type="sldNum" sz="quarter" idx="12"/>
          </p:nvPr>
        </p:nvSpPr>
        <p:spPr/>
        <p:txBody>
          <a:bodyPr/>
          <a:lstStyle/>
          <a:p>
            <a:fld id="{2AC39EDD-04E2-47CC-B925-A8962903AFE7}" type="slidenum">
              <a:rPr lang="en-US" smtClean="0"/>
              <a:t>15</a:t>
            </a:fld>
            <a:endParaRPr lang="en-US" dirty="0"/>
          </a:p>
        </p:txBody>
      </p:sp>
    </p:spTree>
    <p:extLst>
      <p:ext uri="{BB962C8B-B14F-4D97-AF65-F5344CB8AC3E}">
        <p14:creationId xmlns:p14="http://schemas.microsoft.com/office/powerpoint/2010/main" val="337922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091A-4474-5CF7-4E0E-28485CB70F93}"/>
              </a:ext>
            </a:extLst>
          </p:cNvPr>
          <p:cNvSpPr>
            <a:spLocks noGrp="1"/>
          </p:cNvSpPr>
          <p:nvPr>
            <p:ph type="title"/>
          </p:nvPr>
        </p:nvSpPr>
        <p:spPr/>
        <p:txBody>
          <a:bodyPr/>
          <a:lstStyle/>
          <a:p>
            <a:r>
              <a:rPr lang="en-IN" b="1" dirty="0">
                <a:latin typeface="Garamond" panose="02020404030301010803" pitchFamily="18" charset="0"/>
              </a:rPr>
              <a:t>Copyright societies</a:t>
            </a:r>
          </a:p>
        </p:txBody>
      </p:sp>
      <p:graphicFrame>
        <p:nvGraphicFramePr>
          <p:cNvPr id="7" name="Content Placeholder 6">
            <a:extLst>
              <a:ext uri="{FF2B5EF4-FFF2-40B4-BE49-F238E27FC236}">
                <a16:creationId xmlns:a16="http://schemas.microsoft.com/office/drawing/2014/main" id="{F0F36657-7B45-DC99-31A2-ADACE7CB7055}"/>
              </a:ext>
            </a:extLst>
          </p:cNvPr>
          <p:cNvGraphicFramePr>
            <a:graphicFrameLocks noGrp="1"/>
          </p:cNvGraphicFramePr>
          <p:nvPr>
            <p:ph idx="1"/>
            <p:extLst>
              <p:ext uri="{D42A27DB-BD31-4B8C-83A1-F6EECF244321}">
                <p14:modId xmlns:p14="http://schemas.microsoft.com/office/powerpoint/2010/main" val="945502561"/>
              </p:ext>
            </p:extLst>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4419910-8CC2-EDE2-88B6-8A3505AB315B}"/>
              </a:ext>
            </a:extLst>
          </p:cNvPr>
          <p:cNvSpPr>
            <a:spLocks noGrp="1"/>
          </p:cNvSpPr>
          <p:nvPr>
            <p:ph type="sldNum" sz="quarter" idx="12"/>
          </p:nvPr>
        </p:nvSpPr>
        <p:spPr/>
        <p:txBody>
          <a:bodyPr/>
          <a:lstStyle/>
          <a:p>
            <a:fld id="{2AC39EDD-04E2-47CC-B925-A8962903AFE7}" type="slidenum">
              <a:rPr lang="en-US" smtClean="0"/>
              <a:t>16</a:t>
            </a:fld>
            <a:endParaRPr lang="en-US" dirty="0"/>
          </a:p>
        </p:txBody>
      </p:sp>
    </p:spTree>
    <p:extLst>
      <p:ext uri="{BB962C8B-B14F-4D97-AF65-F5344CB8AC3E}">
        <p14:creationId xmlns:p14="http://schemas.microsoft.com/office/powerpoint/2010/main" val="138250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28AE-2579-8980-D755-D1B8F2C52050}"/>
              </a:ext>
            </a:extLst>
          </p:cNvPr>
          <p:cNvSpPr>
            <a:spLocks noGrp="1"/>
          </p:cNvSpPr>
          <p:nvPr>
            <p:ph type="title"/>
          </p:nvPr>
        </p:nvSpPr>
        <p:spPr>
          <a:xfrm>
            <a:off x="201168" y="118872"/>
            <a:ext cx="9828657" cy="868680"/>
          </a:xfrm>
        </p:spPr>
        <p:txBody>
          <a:bodyPr>
            <a:noAutofit/>
          </a:bodyPr>
          <a:lstStyle/>
          <a:p>
            <a:r>
              <a:rPr lang="en-IN" sz="2800" dirty="0">
                <a:latin typeface="Garamond" panose="02020404030301010803" pitchFamily="18" charset="0"/>
              </a:rPr>
              <a:t>Recent Developments - Azure Hospitality Private Limited v. Phonographic Performance Limited, 2025, Delhi High Court</a:t>
            </a:r>
          </a:p>
        </p:txBody>
      </p:sp>
      <p:graphicFrame>
        <p:nvGraphicFramePr>
          <p:cNvPr id="4" name="Content Placeholder 3">
            <a:extLst>
              <a:ext uri="{FF2B5EF4-FFF2-40B4-BE49-F238E27FC236}">
                <a16:creationId xmlns:a16="http://schemas.microsoft.com/office/drawing/2014/main" id="{03ED9E94-4746-58B7-BB53-B3BA71DF7305}"/>
              </a:ext>
            </a:extLst>
          </p:cNvPr>
          <p:cNvGraphicFramePr>
            <a:graphicFrameLocks noGrp="1"/>
          </p:cNvGraphicFramePr>
          <p:nvPr>
            <p:ph idx="1"/>
            <p:extLst>
              <p:ext uri="{D42A27DB-BD31-4B8C-83A1-F6EECF244321}">
                <p14:modId xmlns:p14="http://schemas.microsoft.com/office/powerpoint/2010/main" val="1760188333"/>
              </p:ext>
            </p:extLst>
          </p:nvPr>
        </p:nvGraphicFramePr>
        <p:xfrm>
          <a:off x="109728" y="1280160"/>
          <a:ext cx="11932920" cy="521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9129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4F8CB-DDA2-244D-5060-345AB65A0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0CF495-DCA3-360B-3FAF-5DE47E00E9DF}"/>
              </a:ext>
            </a:extLst>
          </p:cNvPr>
          <p:cNvSpPr>
            <a:spLocks noGrp="1"/>
          </p:cNvSpPr>
          <p:nvPr>
            <p:ph type="title"/>
          </p:nvPr>
        </p:nvSpPr>
        <p:spPr>
          <a:xfrm>
            <a:off x="201168" y="118872"/>
            <a:ext cx="9828657" cy="868680"/>
          </a:xfrm>
        </p:spPr>
        <p:txBody>
          <a:bodyPr>
            <a:normAutofit fontScale="90000"/>
          </a:bodyPr>
          <a:lstStyle/>
          <a:p>
            <a:r>
              <a:rPr lang="en-IN" dirty="0">
                <a:latin typeface="Garamond" panose="02020404030301010803" pitchFamily="18" charset="0"/>
              </a:rPr>
              <a:t>Recent Developments - Azure Hospitality Private Limited v. Phonographic Performance Limited</a:t>
            </a:r>
          </a:p>
        </p:txBody>
      </p:sp>
      <p:graphicFrame>
        <p:nvGraphicFramePr>
          <p:cNvPr id="4" name="Content Placeholder 3">
            <a:extLst>
              <a:ext uri="{FF2B5EF4-FFF2-40B4-BE49-F238E27FC236}">
                <a16:creationId xmlns:a16="http://schemas.microsoft.com/office/drawing/2014/main" id="{C37A975F-AC4C-7FB1-FA2C-9CF10AB1B483}"/>
              </a:ext>
            </a:extLst>
          </p:cNvPr>
          <p:cNvGraphicFramePr>
            <a:graphicFrameLocks noGrp="1"/>
          </p:cNvGraphicFramePr>
          <p:nvPr>
            <p:ph idx="1"/>
            <p:extLst>
              <p:ext uri="{D42A27DB-BD31-4B8C-83A1-F6EECF244321}">
                <p14:modId xmlns:p14="http://schemas.microsoft.com/office/powerpoint/2010/main" val="1902072861"/>
              </p:ext>
            </p:extLst>
          </p:nvPr>
        </p:nvGraphicFramePr>
        <p:xfrm>
          <a:off x="109728" y="1280160"/>
          <a:ext cx="11932920" cy="521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8244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21A3-E8E3-026B-B388-456687682914}"/>
              </a:ext>
            </a:extLst>
          </p:cNvPr>
          <p:cNvSpPr>
            <a:spLocks noGrp="1"/>
          </p:cNvSpPr>
          <p:nvPr>
            <p:ph type="title"/>
          </p:nvPr>
        </p:nvSpPr>
        <p:spPr/>
        <p:txBody>
          <a:bodyPr>
            <a:normAutofit fontScale="90000"/>
          </a:bodyPr>
          <a:lstStyle/>
          <a:p>
            <a:r>
              <a:rPr lang="en-IN" dirty="0">
                <a:latin typeface="Garamond" panose="02020404030301010803" pitchFamily="18" charset="0"/>
              </a:rPr>
              <a:t>Challenges in the digital world- </a:t>
            </a:r>
            <a:r>
              <a:rPr lang="en-IN" b="1" dirty="0">
                <a:latin typeface="Garamond" panose="02020404030301010803" pitchFamily="18" charset="0"/>
              </a:rPr>
              <a:t>Generative AI and copyright</a:t>
            </a:r>
          </a:p>
        </p:txBody>
      </p:sp>
      <p:graphicFrame>
        <p:nvGraphicFramePr>
          <p:cNvPr id="7" name="Content Placeholder 6">
            <a:extLst>
              <a:ext uri="{FF2B5EF4-FFF2-40B4-BE49-F238E27FC236}">
                <a16:creationId xmlns:a16="http://schemas.microsoft.com/office/drawing/2014/main" id="{1B9711EF-66CA-9328-8EC1-A42546E0AE7B}"/>
              </a:ext>
            </a:extLst>
          </p:cNvPr>
          <p:cNvGraphicFramePr>
            <a:graphicFrameLocks noGrp="1"/>
          </p:cNvGraphicFramePr>
          <p:nvPr>
            <p:ph idx="1"/>
            <p:extLst>
              <p:ext uri="{D42A27DB-BD31-4B8C-83A1-F6EECF244321}">
                <p14:modId xmlns:p14="http://schemas.microsoft.com/office/powerpoint/2010/main" val="1980024976"/>
              </p:ext>
            </p:extLst>
          </p:nvPr>
        </p:nvGraphicFramePr>
        <p:xfrm>
          <a:off x="429768" y="1426464"/>
          <a:ext cx="11201400" cy="4837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0B1C73D-4E15-EC37-CEDB-6505DF5707CB}"/>
              </a:ext>
            </a:extLst>
          </p:cNvPr>
          <p:cNvSpPr>
            <a:spLocks noGrp="1"/>
          </p:cNvSpPr>
          <p:nvPr>
            <p:ph type="sldNum" sz="quarter" idx="12"/>
          </p:nvPr>
        </p:nvSpPr>
        <p:spPr/>
        <p:txBody>
          <a:bodyPr/>
          <a:lstStyle/>
          <a:p>
            <a:fld id="{2AC39EDD-04E2-47CC-B925-A8962903AFE7}" type="slidenum">
              <a:rPr lang="en-US" smtClean="0"/>
              <a:t>19</a:t>
            </a:fld>
            <a:endParaRPr lang="en-US" dirty="0"/>
          </a:p>
        </p:txBody>
      </p:sp>
    </p:spTree>
    <p:extLst>
      <p:ext uri="{BB962C8B-B14F-4D97-AF65-F5344CB8AC3E}">
        <p14:creationId xmlns:p14="http://schemas.microsoft.com/office/powerpoint/2010/main" val="106835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0E79-9B83-70DA-8840-6BE8C47B4BC6}"/>
              </a:ext>
            </a:extLst>
          </p:cNvPr>
          <p:cNvSpPr>
            <a:spLocks noGrp="1"/>
          </p:cNvSpPr>
          <p:nvPr>
            <p:ph type="title"/>
          </p:nvPr>
        </p:nvSpPr>
        <p:spPr/>
        <p:txBody>
          <a:bodyPr/>
          <a:lstStyle/>
          <a:p>
            <a:r>
              <a:rPr lang="en-IN" dirty="0">
                <a:latin typeface="Garamond" panose="02020404030301010803" pitchFamily="18" charset="0"/>
              </a:rPr>
              <a:t>What is copyright?</a:t>
            </a:r>
          </a:p>
        </p:txBody>
      </p:sp>
      <p:graphicFrame>
        <p:nvGraphicFramePr>
          <p:cNvPr id="4" name="Content Placeholder 3">
            <a:extLst>
              <a:ext uri="{FF2B5EF4-FFF2-40B4-BE49-F238E27FC236}">
                <a16:creationId xmlns:a16="http://schemas.microsoft.com/office/drawing/2014/main" id="{453898C2-B758-E406-9935-FB4A28AA7B95}"/>
              </a:ext>
            </a:extLst>
          </p:cNvPr>
          <p:cNvGraphicFramePr>
            <a:graphicFrameLocks noGrp="1"/>
          </p:cNvGraphicFramePr>
          <p:nvPr>
            <p:ph idx="1"/>
            <p:extLst>
              <p:ext uri="{D42A27DB-BD31-4B8C-83A1-F6EECF244321}">
                <p14:modId xmlns:p14="http://schemas.microsoft.com/office/powerpoint/2010/main" val="1351703235"/>
              </p:ext>
            </p:extLst>
          </p:nvPr>
        </p:nvGraphicFramePr>
        <p:xfrm>
          <a:off x="91440" y="1316736"/>
          <a:ext cx="11731752" cy="497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358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459D134-2F21-4F37-B63B-81B3C1C906D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24F8701-D783-4C42-ADE9-E46CDA3469D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EB80872B-C58A-40C3-A5AB-55E6146F6EC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2B007B41-9BA0-473A-83C7-F3286BFD26E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A5C5E05-0BFB-4AB6-A4E5-F168F47EB10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995E6-FAA8-6966-5455-B22AC74D1E9B}"/>
              </a:ext>
            </a:extLst>
          </p:cNvPr>
          <p:cNvSpPr>
            <a:spLocks noGrp="1"/>
          </p:cNvSpPr>
          <p:nvPr>
            <p:ph type="title"/>
          </p:nvPr>
        </p:nvSpPr>
        <p:spPr>
          <a:xfrm>
            <a:off x="947928" y="268287"/>
            <a:ext cx="9191625" cy="825500"/>
          </a:xfrm>
        </p:spPr>
        <p:txBody>
          <a:bodyPr/>
          <a:lstStyle/>
          <a:p>
            <a:r>
              <a:rPr lang="en-IN" dirty="0">
                <a:latin typeface="Garamond" panose="02020404030301010803" pitchFamily="18" charset="0"/>
              </a:rPr>
              <a:t>ANI v. OpenAI – 2024, Delhi High Court</a:t>
            </a:r>
          </a:p>
        </p:txBody>
      </p:sp>
      <p:graphicFrame>
        <p:nvGraphicFramePr>
          <p:cNvPr id="4" name="Content Placeholder 3">
            <a:extLst>
              <a:ext uri="{FF2B5EF4-FFF2-40B4-BE49-F238E27FC236}">
                <a16:creationId xmlns:a16="http://schemas.microsoft.com/office/drawing/2014/main" id="{D75EE239-29B4-AC75-5A75-1F1B5787998C}"/>
              </a:ext>
            </a:extLst>
          </p:cNvPr>
          <p:cNvGraphicFramePr>
            <a:graphicFrameLocks noGrp="1"/>
          </p:cNvGraphicFramePr>
          <p:nvPr>
            <p:ph idx="1"/>
            <p:extLst>
              <p:ext uri="{D42A27DB-BD31-4B8C-83A1-F6EECF244321}">
                <p14:modId xmlns:p14="http://schemas.microsoft.com/office/powerpoint/2010/main" val="1909623416"/>
              </p:ext>
            </p:extLst>
          </p:nvPr>
        </p:nvGraphicFramePr>
        <p:xfrm>
          <a:off x="292608" y="1325880"/>
          <a:ext cx="11622024" cy="5093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9783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E70F-8F3F-9C94-CBEA-9E1C7584A250}"/>
              </a:ext>
            </a:extLst>
          </p:cNvPr>
          <p:cNvSpPr>
            <a:spLocks noGrp="1"/>
          </p:cNvSpPr>
          <p:nvPr>
            <p:ph type="title"/>
          </p:nvPr>
        </p:nvSpPr>
        <p:spPr/>
        <p:txBody>
          <a:bodyPr/>
          <a:lstStyle/>
          <a:p>
            <a:pPr algn="just"/>
            <a:r>
              <a:rPr lang="en-IN" dirty="0">
                <a:latin typeface="Garamond" panose="02020404030301010803" pitchFamily="18" charset="0"/>
              </a:rPr>
              <a:t>Issues being considered</a:t>
            </a:r>
          </a:p>
        </p:txBody>
      </p:sp>
      <p:graphicFrame>
        <p:nvGraphicFramePr>
          <p:cNvPr id="5" name="Content Placeholder 4">
            <a:extLst>
              <a:ext uri="{FF2B5EF4-FFF2-40B4-BE49-F238E27FC236}">
                <a16:creationId xmlns:a16="http://schemas.microsoft.com/office/drawing/2014/main" id="{F200A3D1-4B87-71C5-4344-C9F1D8373414}"/>
              </a:ext>
            </a:extLst>
          </p:cNvPr>
          <p:cNvGraphicFramePr>
            <a:graphicFrameLocks noGrp="1"/>
          </p:cNvGraphicFramePr>
          <p:nvPr>
            <p:ph idx="1"/>
            <p:extLst>
              <p:ext uri="{D42A27DB-BD31-4B8C-83A1-F6EECF244321}">
                <p14:modId xmlns:p14="http://schemas.microsoft.com/office/powerpoint/2010/main" val="144786671"/>
              </p:ext>
            </p:extLst>
          </p:nvPr>
        </p:nvGraphicFramePr>
        <p:xfrm>
          <a:off x="109728" y="1335024"/>
          <a:ext cx="11814048" cy="4983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7902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2D6B7A-15DF-8611-0CB9-2964B1E08E55}"/>
              </a:ext>
            </a:extLst>
          </p:cNvPr>
          <p:cNvSpPr txBox="1"/>
          <p:nvPr/>
        </p:nvSpPr>
        <p:spPr>
          <a:xfrm>
            <a:off x="2824019" y="5346487"/>
            <a:ext cx="6543961" cy="617733"/>
          </a:xfrm>
          <a:prstGeom prst="rect">
            <a:avLst/>
          </a:prstGeom>
          <a:noFill/>
        </p:spPr>
        <p:txBody>
          <a:bodyPr wrap="square" rtlCol="0">
            <a:spAutoFit/>
          </a:bodyPr>
          <a:lstStyle/>
          <a:p>
            <a:pPr algn="ctr">
              <a:lnSpc>
                <a:spcPct val="150000"/>
              </a:lnSpc>
            </a:pPr>
            <a:r>
              <a:rPr lang="en-IN" sz="1200" b="0" i="0" dirty="0">
                <a:solidFill>
                  <a:srgbClr val="333333"/>
                </a:solidFill>
                <a:effectLst/>
              </a:rPr>
              <a:t>www.kandspartners.com</a:t>
            </a:r>
            <a:endParaRPr lang="en-IN" sz="1200" b="0" i="0" dirty="0">
              <a:solidFill>
                <a:srgbClr val="000000"/>
              </a:solidFill>
              <a:effectLst/>
            </a:endParaRPr>
          </a:p>
          <a:p>
            <a:pPr algn="ctr">
              <a:lnSpc>
                <a:spcPct val="150000"/>
              </a:lnSpc>
            </a:pPr>
            <a:r>
              <a:rPr lang="en-IN" sz="1200" b="0" i="0" dirty="0">
                <a:solidFill>
                  <a:srgbClr val="333333"/>
                </a:solidFill>
                <a:effectLst/>
              </a:rPr>
              <a:t>Bengaluru | Chennai | Gurugram | Hyderabad | Mumbai | New Delhi | Pune</a:t>
            </a:r>
            <a:endParaRPr lang="en-IN" sz="1200" b="0" i="0" dirty="0">
              <a:solidFill>
                <a:srgbClr val="000000"/>
              </a:solidFill>
              <a:effectLst/>
            </a:endParaRPr>
          </a:p>
        </p:txBody>
      </p:sp>
      <p:pic>
        <p:nvPicPr>
          <p:cNvPr id="8" name="Picture 2" descr="LinkedIn">
            <a:hlinkClick r:id="rId2"/>
            <a:extLst>
              <a:ext uri="{FF2B5EF4-FFF2-40B4-BE49-F238E27FC236}">
                <a16:creationId xmlns:a16="http://schemas.microsoft.com/office/drawing/2014/main" id="{702722C1-7BDF-833A-A0F4-9776860EC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833" y="6056864"/>
            <a:ext cx="323420" cy="3234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Youtube">
            <a:hlinkClick r:id="rId4"/>
            <a:extLst>
              <a:ext uri="{FF2B5EF4-FFF2-40B4-BE49-F238E27FC236}">
                <a16:creationId xmlns:a16="http://schemas.microsoft.com/office/drawing/2014/main" id="{139389AD-6686-DA83-F92D-9A63B8D84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126" y="6056864"/>
            <a:ext cx="324000" cy="3240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60AC1945-C2BE-21F4-489A-0C5AF11439D9}"/>
              </a:ext>
            </a:extLst>
          </p:cNvPr>
          <p:cNvCxnSpPr>
            <a:cxnSpLocks/>
          </p:cNvCxnSpPr>
          <p:nvPr/>
        </p:nvCxnSpPr>
        <p:spPr>
          <a:xfrm>
            <a:off x="6095999" y="6113584"/>
            <a:ext cx="0" cy="223024"/>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99410FB7-AEA9-11AD-86B8-35C45ACA3FD9}"/>
              </a:ext>
            </a:extLst>
          </p:cNvPr>
          <p:cNvSpPr txBox="1"/>
          <p:nvPr/>
        </p:nvSpPr>
        <p:spPr>
          <a:xfrm>
            <a:off x="4381499" y="1610610"/>
            <a:ext cx="3429000" cy="523220"/>
          </a:xfrm>
          <a:prstGeom prst="rect">
            <a:avLst/>
          </a:prstGeom>
          <a:solidFill>
            <a:schemeClr val="bg2">
              <a:lumMod val="25000"/>
            </a:schemeClr>
          </a:solidFill>
        </p:spPr>
        <p:txBody>
          <a:bodyPr wrap="square" rtlCol="0">
            <a:spAutoFit/>
          </a:bodyPr>
          <a:lstStyle/>
          <a:p>
            <a:pPr algn="ctr"/>
            <a:r>
              <a:rPr lang="en-IN" sz="2800" b="1" dirty="0">
                <a:solidFill>
                  <a:schemeClr val="bg1"/>
                </a:solidFill>
              </a:rPr>
              <a:t>THANK YOU</a:t>
            </a:r>
          </a:p>
        </p:txBody>
      </p:sp>
      <p:sp>
        <p:nvSpPr>
          <p:cNvPr id="3" name="TextBox 2">
            <a:extLst>
              <a:ext uri="{FF2B5EF4-FFF2-40B4-BE49-F238E27FC236}">
                <a16:creationId xmlns:a16="http://schemas.microsoft.com/office/drawing/2014/main" id="{9A0BD18A-2A76-4E05-10A7-D304AE10DB71}"/>
              </a:ext>
            </a:extLst>
          </p:cNvPr>
          <p:cNvSpPr txBox="1"/>
          <p:nvPr/>
        </p:nvSpPr>
        <p:spPr>
          <a:xfrm>
            <a:off x="3248190" y="2417089"/>
            <a:ext cx="5386126" cy="1015663"/>
          </a:xfrm>
          <a:prstGeom prst="rect">
            <a:avLst/>
          </a:prstGeom>
          <a:noFill/>
        </p:spPr>
        <p:txBody>
          <a:bodyPr wrap="square" rtlCol="0">
            <a:spAutoFit/>
          </a:bodyPr>
          <a:lstStyle/>
          <a:p>
            <a:pPr algn="ctr"/>
            <a:r>
              <a:rPr lang="en-US" sz="3000" b="1" dirty="0">
                <a:latin typeface="Garamond" panose="02020404030301010803" pitchFamily="18" charset="0"/>
              </a:rPr>
              <a:t>Anooja Padhee</a:t>
            </a:r>
          </a:p>
          <a:p>
            <a:pPr algn="ctr"/>
            <a:r>
              <a:rPr lang="en-US" sz="3000" dirty="0">
                <a:latin typeface="Garamond" panose="02020404030301010803" pitchFamily="18" charset="0"/>
              </a:rPr>
              <a:t>anooja@knspartners.com</a:t>
            </a:r>
            <a:endParaRPr lang="en-US" sz="3000" b="1" dirty="0">
              <a:latin typeface="Garamond" panose="02020404030301010803" pitchFamily="18" charset="0"/>
            </a:endParaRPr>
          </a:p>
        </p:txBody>
      </p:sp>
      <p:pic>
        <p:nvPicPr>
          <p:cNvPr id="11" name="Picture 10" descr="A close-up of a logo&#10;&#10;Description automatically generated">
            <a:extLst>
              <a:ext uri="{FF2B5EF4-FFF2-40B4-BE49-F238E27FC236}">
                <a16:creationId xmlns:a16="http://schemas.microsoft.com/office/drawing/2014/main" id="{052B375B-7D6A-AE4E-A112-0A0ED50E94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7463" y="4361971"/>
            <a:ext cx="3157072" cy="835152"/>
          </a:xfrm>
          <a:prstGeom prst="rect">
            <a:avLst/>
          </a:prstGeom>
        </p:spPr>
      </p:pic>
    </p:spTree>
    <p:extLst>
      <p:ext uri="{BB962C8B-B14F-4D97-AF65-F5344CB8AC3E}">
        <p14:creationId xmlns:p14="http://schemas.microsoft.com/office/powerpoint/2010/main" val="82803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32576-019D-C32A-ED28-BF11C386CF73}"/>
              </a:ext>
            </a:extLst>
          </p:cNvPr>
          <p:cNvSpPr>
            <a:spLocks noGrp="1"/>
          </p:cNvSpPr>
          <p:nvPr>
            <p:ph type="title"/>
          </p:nvPr>
        </p:nvSpPr>
        <p:spPr/>
        <p:txBody>
          <a:bodyPr/>
          <a:lstStyle/>
          <a:p>
            <a:r>
              <a:rPr lang="en-IN" dirty="0">
                <a:latin typeface="Garamond" panose="02020404030301010803" pitchFamily="18" charset="0"/>
              </a:rPr>
              <a:t>Legal Framework in India</a:t>
            </a:r>
          </a:p>
        </p:txBody>
      </p:sp>
      <p:graphicFrame>
        <p:nvGraphicFramePr>
          <p:cNvPr id="4" name="Content Placeholder 3">
            <a:extLst>
              <a:ext uri="{FF2B5EF4-FFF2-40B4-BE49-F238E27FC236}">
                <a16:creationId xmlns:a16="http://schemas.microsoft.com/office/drawing/2014/main" id="{A73BE793-6111-9B91-12B1-D30483DF3B30}"/>
              </a:ext>
            </a:extLst>
          </p:cNvPr>
          <p:cNvGraphicFramePr>
            <a:graphicFrameLocks noGrp="1"/>
          </p:cNvGraphicFramePr>
          <p:nvPr>
            <p:ph idx="1"/>
            <p:extLst>
              <p:ext uri="{D42A27DB-BD31-4B8C-83A1-F6EECF244321}">
                <p14:modId xmlns:p14="http://schemas.microsoft.com/office/powerpoint/2010/main" val="2311271187"/>
              </p:ext>
            </p:extLst>
          </p:nvPr>
        </p:nvGraphicFramePr>
        <p:xfrm>
          <a:off x="237744" y="1362456"/>
          <a:ext cx="11503152" cy="4956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896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A2AA-81E9-4453-AC79-F63CE760FD0E}"/>
              </a:ext>
            </a:extLst>
          </p:cNvPr>
          <p:cNvSpPr>
            <a:spLocks noGrp="1"/>
          </p:cNvSpPr>
          <p:nvPr>
            <p:ph type="title"/>
          </p:nvPr>
        </p:nvSpPr>
        <p:spPr>
          <a:xfrm>
            <a:off x="1925264" y="685800"/>
            <a:ext cx="2290119" cy="5105400"/>
          </a:xfrm>
        </p:spPr>
        <p:txBody>
          <a:bodyPr>
            <a:normAutofit/>
          </a:bodyPr>
          <a:lstStyle/>
          <a:p>
            <a:r>
              <a:rPr lang="en-IN" sz="3100" dirty="0">
                <a:solidFill>
                  <a:schemeClr val="accent1"/>
                </a:solidFill>
                <a:latin typeface="Garamond" panose="02020404030301010803" pitchFamily="18" charset="0"/>
              </a:rPr>
              <a:t>Works protected</a:t>
            </a:r>
            <a:br>
              <a:rPr lang="en-IN" sz="3100" dirty="0">
                <a:solidFill>
                  <a:srgbClr val="FFFFFF"/>
                </a:solidFill>
              </a:rPr>
            </a:br>
            <a:br>
              <a:rPr lang="en-IN" sz="3100" dirty="0">
                <a:solidFill>
                  <a:srgbClr val="FFFFFF"/>
                </a:solidFill>
              </a:rPr>
            </a:br>
            <a:endParaRPr lang="en-IN" sz="3100" dirty="0">
              <a:solidFill>
                <a:srgbClr val="FFFFFF"/>
              </a:solidFill>
            </a:endParaRPr>
          </a:p>
        </p:txBody>
      </p:sp>
      <p:graphicFrame>
        <p:nvGraphicFramePr>
          <p:cNvPr id="6" name="Content Placeholder 2">
            <a:extLst>
              <a:ext uri="{FF2B5EF4-FFF2-40B4-BE49-F238E27FC236}">
                <a16:creationId xmlns:a16="http://schemas.microsoft.com/office/drawing/2014/main" id="{EAEB5723-1AF8-435E-A4C5-AE4F3E9ADF0B}"/>
              </a:ext>
            </a:extLst>
          </p:cNvPr>
          <p:cNvGraphicFramePr>
            <a:graphicFrameLocks noGrp="1"/>
          </p:cNvGraphicFramePr>
          <p:nvPr>
            <p:ph idx="1"/>
            <p:extLst>
              <p:ext uri="{D42A27DB-BD31-4B8C-83A1-F6EECF244321}">
                <p14:modId xmlns:p14="http://schemas.microsoft.com/office/powerpoint/2010/main" val="470225096"/>
              </p:ext>
            </p:extLst>
          </p:nvPr>
        </p:nvGraphicFramePr>
        <p:xfrm>
          <a:off x="5281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0EEA3B1-615D-4712-B5AF-58CC88A6614B}"/>
              </a:ext>
            </a:extLst>
          </p:cNvPr>
          <p:cNvSpPr>
            <a:spLocks noGrp="1"/>
          </p:cNvSpPr>
          <p:nvPr>
            <p:ph type="sldNum" sz="quarter" idx="12"/>
          </p:nvPr>
        </p:nvSpPr>
        <p:spPr>
          <a:xfrm>
            <a:off x="9737893" y="5867132"/>
            <a:ext cx="413375" cy="365125"/>
          </a:xfrm>
        </p:spPr>
        <p:txBody>
          <a:bodyPr>
            <a:normAutofit/>
          </a:bodyPr>
          <a:lstStyle/>
          <a:p>
            <a:pPr>
              <a:spcAft>
                <a:spcPts val="600"/>
              </a:spcAft>
            </a:pPr>
            <a:fld id="{2AC39EDD-04E2-47CC-B925-A8962903AFE7}" type="slidenum">
              <a:rPr lang="en-US" smtClean="0"/>
              <a:pPr>
                <a:spcAft>
                  <a:spcPts val="600"/>
                </a:spcAft>
              </a:pPr>
              <a:t>4</a:t>
            </a:fld>
            <a:endParaRPr lang="en-US"/>
          </a:p>
        </p:txBody>
      </p:sp>
    </p:spTree>
    <p:extLst>
      <p:ext uri="{BB962C8B-B14F-4D97-AF65-F5344CB8AC3E}">
        <p14:creationId xmlns:p14="http://schemas.microsoft.com/office/powerpoint/2010/main" val="24904153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A2AA-81E9-4453-AC79-F63CE760FD0E}"/>
              </a:ext>
            </a:extLst>
          </p:cNvPr>
          <p:cNvSpPr>
            <a:spLocks noGrp="1"/>
          </p:cNvSpPr>
          <p:nvPr>
            <p:ph type="title"/>
          </p:nvPr>
        </p:nvSpPr>
        <p:spPr>
          <a:xfrm>
            <a:off x="1925264" y="685800"/>
            <a:ext cx="2290119" cy="5105400"/>
          </a:xfrm>
        </p:spPr>
        <p:txBody>
          <a:bodyPr>
            <a:normAutofit/>
          </a:bodyPr>
          <a:lstStyle/>
          <a:p>
            <a:r>
              <a:rPr lang="en-IN" sz="4000" dirty="0">
                <a:solidFill>
                  <a:schemeClr val="accent1"/>
                </a:solidFill>
                <a:latin typeface="Garamond" panose="02020404030301010803" pitchFamily="18" charset="0"/>
              </a:rPr>
              <a:t>Works protected</a:t>
            </a:r>
            <a:br>
              <a:rPr lang="en-IN" sz="4000" dirty="0">
                <a:solidFill>
                  <a:srgbClr val="FFFFFF"/>
                </a:solidFill>
              </a:rPr>
            </a:br>
            <a:br>
              <a:rPr lang="en-IN" sz="4000" dirty="0">
                <a:solidFill>
                  <a:srgbClr val="FFFFFF"/>
                </a:solidFill>
              </a:rPr>
            </a:br>
            <a:endParaRPr lang="en-IN" sz="4000" dirty="0">
              <a:solidFill>
                <a:srgbClr val="FFFFFF"/>
              </a:solidFill>
            </a:endParaRPr>
          </a:p>
        </p:txBody>
      </p:sp>
      <p:graphicFrame>
        <p:nvGraphicFramePr>
          <p:cNvPr id="6" name="Content Placeholder 2">
            <a:extLst>
              <a:ext uri="{FF2B5EF4-FFF2-40B4-BE49-F238E27FC236}">
                <a16:creationId xmlns:a16="http://schemas.microsoft.com/office/drawing/2014/main" id="{EAEB5723-1AF8-435E-A4C5-AE4F3E9ADF0B}"/>
              </a:ext>
            </a:extLst>
          </p:cNvPr>
          <p:cNvGraphicFramePr>
            <a:graphicFrameLocks noGrp="1"/>
          </p:cNvGraphicFramePr>
          <p:nvPr>
            <p:ph idx="1"/>
            <p:extLst>
              <p:ext uri="{D42A27DB-BD31-4B8C-83A1-F6EECF244321}">
                <p14:modId xmlns:p14="http://schemas.microsoft.com/office/powerpoint/2010/main" val="2406769197"/>
              </p:ext>
            </p:extLst>
          </p:nvPr>
        </p:nvGraphicFramePr>
        <p:xfrm>
          <a:off x="5281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0EEA3B1-615D-4712-B5AF-58CC88A6614B}"/>
              </a:ext>
            </a:extLst>
          </p:cNvPr>
          <p:cNvSpPr>
            <a:spLocks noGrp="1"/>
          </p:cNvSpPr>
          <p:nvPr>
            <p:ph type="sldNum" sz="quarter" idx="12"/>
          </p:nvPr>
        </p:nvSpPr>
        <p:spPr>
          <a:xfrm>
            <a:off x="9737893" y="5867132"/>
            <a:ext cx="413375" cy="365125"/>
          </a:xfrm>
        </p:spPr>
        <p:txBody>
          <a:bodyPr>
            <a:normAutofit/>
          </a:bodyPr>
          <a:lstStyle/>
          <a:p>
            <a:pPr>
              <a:spcAft>
                <a:spcPts val="600"/>
              </a:spcAft>
            </a:pPr>
            <a:fld id="{2AC39EDD-04E2-47CC-B925-A8962903AFE7}" type="slidenum">
              <a:rPr lang="en-US" smtClean="0"/>
              <a:pPr>
                <a:spcAft>
                  <a:spcPts val="600"/>
                </a:spcAft>
              </a:pPr>
              <a:t>5</a:t>
            </a:fld>
            <a:endParaRPr lang="en-US"/>
          </a:p>
        </p:txBody>
      </p:sp>
    </p:spTree>
    <p:extLst>
      <p:ext uri="{BB962C8B-B14F-4D97-AF65-F5344CB8AC3E}">
        <p14:creationId xmlns:p14="http://schemas.microsoft.com/office/powerpoint/2010/main" val="15301552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DC65-C3CB-A3BE-969A-AF419B5754C2}"/>
              </a:ext>
            </a:extLst>
          </p:cNvPr>
          <p:cNvSpPr>
            <a:spLocks noGrp="1"/>
          </p:cNvSpPr>
          <p:nvPr>
            <p:ph type="title"/>
          </p:nvPr>
        </p:nvSpPr>
        <p:spPr/>
        <p:txBody>
          <a:bodyPr/>
          <a:lstStyle/>
          <a:p>
            <a:r>
              <a:rPr lang="en-IN" dirty="0">
                <a:latin typeface="Garamond" panose="02020404030301010803" pitchFamily="18" charset="0"/>
              </a:rPr>
              <a:t>Ownership and Rights</a:t>
            </a:r>
          </a:p>
        </p:txBody>
      </p:sp>
      <p:graphicFrame>
        <p:nvGraphicFramePr>
          <p:cNvPr id="36" name="Content Placeholder 35">
            <a:extLst>
              <a:ext uri="{FF2B5EF4-FFF2-40B4-BE49-F238E27FC236}">
                <a16:creationId xmlns:a16="http://schemas.microsoft.com/office/drawing/2014/main" id="{6E63B885-9195-B838-73C9-E01FB73FF771}"/>
              </a:ext>
            </a:extLst>
          </p:cNvPr>
          <p:cNvGraphicFramePr>
            <a:graphicFrameLocks noGrp="1"/>
          </p:cNvGraphicFramePr>
          <p:nvPr>
            <p:ph idx="1"/>
            <p:extLst>
              <p:ext uri="{D42A27DB-BD31-4B8C-83A1-F6EECF244321}">
                <p14:modId xmlns:p14="http://schemas.microsoft.com/office/powerpoint/2010/main" val="1681497209"/>
              </p:ext>
            </p:extLst>
          </p:nvPr>
        </p:nvGraphicFramePr>
        <p:xfrm>
          <a:off x="225551" y="1190626"/>
          <a:ext cx="11740897" cy="2638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9" name="Content Placeholder 35">
            <a:extLst>
              <a:ext uri="{FF2B5EF4-FFF2-40B4-BE49-F238E27FC236}">
                <a16:creationId xmlns:a16="http://schemas.microsoft.com/office/drawing/2014/main" id="{1AD4716B-8756-3B35-0782-530645BCD40E}"/>
              </a:ext>
            </a:extLst>
          </p:cNvPr>
          <p:cNvGraphicFramePr>
            <a:graphicFrameLocks/>
          </p:cNvGraphicFramePr>
          <p:nvPr>
            <p:extLst>
              <p:ext uri="{D42A27DB-BD31-4B8C-83A1-F6EECF244321}">
                <p14:modId xmlns:p14="http://schemas.microsoft.com/office/powerpoint/2010/main" val="1554895495"/>
              </p:ext>
            </p:extLst>
          </p:nvPr>
        </p:nvGraphicFramePr>
        <p:xfrm>
          <a:off x="225550" y="3829396"/>
          <a:ext cx="11740897" cy="26387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6049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CEC6-CEAA-7520-B16B-F35135334354}"/>
              </a:ext>
            </a:extLst>
          </p:cNvPr>
          <p:cNvSpPr>
            <a:spLocks noGrp="1"/>
          </p:cNvSpPr>
          <p:nvPr>
            <p:ph type="title"/>
          </p:nvPr>
        </p:nvSpPr>
        <p:spPr>
          <a:xfrm>
            <a:off x="219456" y="365126"/>
            <a:ext cx="9810369" cy="825500"/>
          </a:xfrm>
        </p:spPr>
        <p:txBody>
          <a:bodyPr/>
          <a:lstStyle/>
          <a:p>
            <a:r>
              <a:rPr lang="en-IN" dirty="0">
                <a:latin typeface="Garamond" panose="02020404030301010803" pitchFamily="18" charset="0"/>
              </a:rPr>
              <a:t>What rights does a copyright owner have?</a:t>
            </a:r>
          </a:p>
        </p:txBody>
      </p:sp>
      <p:graphicFrame>
        <p:nvGraphicFramePr>
          <p:cNvPr id="8" name="Content Placeholder 7">
            <a:extLst>
              <a:ext uri="{FF2B5EF4-FFF2-40B4-BE49-F238E27FC236}">
                <a16:creationId xmlns:a16="http://schemas.microsoft.com/office/drawing/2014/main" id="{5292168C-3416-9040-DE5E-F1BC3412DDFD}"/>
              </a:ext>
            </a:extLst>
          </p:cNvPr>
          <p:cNvGraphicFramePr>
            <a:graphicFrameLocks noGrp="1"/>
          </p:cNvGraphicFramePr>
          <p:nvPr>
            <p:ph idx="1"/>
            <p:extLst>
              <p:ext uri="{D42A27DB-BD31-4B8C-83A1-F6EECF244321}">
                <p14:modId xmlns:p14="http://schemas.microsoft.com/office/powerpoint/2010/main" val="2270899883"/>
              </p:ext>
            </p:extLst>
          </p:nvPr>
        </p:nvGraphicFramePr>
        <p:xfrm>
          <a:off x="109728" y="1289304"/>
          <a:ext cx="11905488" cy="5203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62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72BB-3325-E83D-7159-58D22F5472DD}"/>
              </a:ext>
            </a:extLst>
          </p:cNvPr>
          <p:cNvSpPr>
            <a:spLocks noGrp="1"/>
          </p:cNvSpPr>
          <p:nvPr>
            <p:ph type="title"/>
          </p:nvPr>
        </p:nvSpPr>
        <p:spPr/>
        <p:txBody>
          <a:bodyPr/>
          <a:lstStyle/>
          <a:p>
            <a:r>
              <a:rPr lang="en-IN" sz="3600" dirty="0">
                <a:latin typeface="Garamond" panose="02020404030301010803" pitchFamily="18" charset="0"/>
              </a:rPr>
              <a:t>Idea-Expression Dichotomy</a:t>
            </a:r>
            <a:endParaRPr lang="en-IN" dirty="0">
              <a:latin typeface="Garamond" panose="02020404030301010803" pitchFamily="18" charset="0"/>
            </a:endParaRPr>
          </a:p>
        </p:txBody>
      </p:sp>
      <p:graphicFrame>
        <p:nvGraphicFramePr>
          <p:cNvPr id="4" name="Content Placeholder 3">
            <a:extLst>
              <a:ext uri="{FF2B5EF4-FFF2-40B4-BE49-F238E27FC236}">
                <a16:creationId xmlns:a16="http://schemas.microsoft.com/office/drawing/2014/main" id="{C497E627-4289-108E-CD91-E2296167E5A8}"/>
              </a:ext>
            </a:extLst>
          </p:cNvPr>
          <p:cNvGraphicFramePr>
            <a:graphicFrameLocks noGrp="1"/>
          </p:cNvGraphicFramePr>
          <p:nvPr>
            <p:ph idx="1"/>
            <p:extLst>
              <p:ext uri="{D42A27DB-BD31-4B8C-83A1-F6EECF244321}">
                <p14:modId xmlns:p14="http://schemas.microsoft.com/office/powerpoint/2010/main" val="3068317514"/>
              </p:ext>
            </p:extLst>
          </p:nvPr>
        </p:nvGraphicFramePr>
        <p:xfrm>
          <a:off x="173736" y="1190626"/>
          <a:ext cx="11631168" cy="5383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549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F19B0-40C2-DB50-8074-6A81BD7642B2}"/>
              </a:ext>
            </a:extLst>
          </p:cNvPr>
          <p:cNvSpPr>
            <a:spLocks noGrp="1"/>
          </p:cNvSpPr>
          <p:nvPr>
            <p:ph type="title"/>
          </p:nvPr>
        </p:nvSpPr>
        <p:spPr>
          <a:xfrm>
            <a:off x="137160" y="91440"/>
            <a:ext cx="9892665" cy="1280160"/>
          </a:xfrm>
        </p:spPr>
        <p:txBody>
          <a:bodyPr>
            <a:normAutofit fontScale="90000"/>
          </a:bodyPr>
          <a:lstStyle/>
          <a:p>
            <a:r>
              <a:rPr lang="en-US" dirty="0">
                <a:latin typeface="Garamond" panose="02020404030301010803" pitchFamily="18" charset="0"/>
              </a:rPr>
              <a:t>Eastern Book Company v. D B Modak – AIR 2008 SC 809 – Supreme Court of India</a:t>
            </a:r>
            <a:br>
              <a:rPr lang="en-US" dirty="0"/>
            </a:br>
            <a:endParaRPr lang="en-IN" dirty="0"/>
          </a:p>
        </p:txBody>
      </p:sp>
      <p:graphicFrame>
        <p:nvGraphicFramePr>
          <p:cNvPr id="4" name="Content Placeholder 3">
            <a:extLst>
              <a:ext uri="{FF2B5EF4-FFF2-40B4-BE49-F238E27FC236}">
                <a16:creationId xmlns:a16="http://schemas.microsoft.com/office/drawing/2014/main" id="{8B633A8A-6C57-D8A9-BC4C-EB6879066F5C}"/>
              </a:ext>
            </a:extLst>
          </p:cNvPr>
          <p:cNvGraphicFramePr>
            <a:graphicFrameLocks noGrp="1"/>
          </p:cNvGraphicFramePr>
          <p:nvPr>
            <p:ph idx="1"/>
            <p:extLst>
              <p:ext uri="{D42A27DB-BD31-4B8C-83A1-F6EECF244321}">
                <p14:modId xmlns:p14="http://schemas.microsoft.com/office/powerpoint/2010/main" val="2488484507"/>
              </p:ext>
            </p:extLst>
          </p:nvPr>
        </p:nvGraphicFramePr>
        <p:xfrm>
          <a:off x="137160" y="1190626"/>
          <a:ext cx="11759184" cy="5302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6219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1241</TotalTime>
  <Words>2197</Words>
  <Application>Microsoft Office PowerPoint</Application>
  <PresentationFormat>Widescreen</PresentationFormat>
  <Paragraphs>191</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Arial</vt:lpstr>
      <vt:lpstr>Garamond</vt:lpstr>
      <vt:lpstr>Trebuchet MS</vt:lpstr>
      <vt:lpstr>Office Theme</vt:lpstr>
      <vt:lpstr>Introduction to copyright –  law, enforcement, challenges</vt:lpstr>
      <vt:lpstr>What is copyright?</vt:lpstr>
      <vt:lpstr>Legal Framework in India</vt:lpstr>
      <vt:lpstr>Works protected  </vt:lpstr>
      <vt:lpstr>Works protected  </vt:lpstr>
      <vt:lpstr>Ownership and Rights</vt:lpstr>
      <vt:lpstr>What rights does a copyright owner have?</vt:lpstr>
      <vt:lpstr>Idea-Expression Dichotomy</vt:lpstr>
      <vt:lpstr>Eastern Book Company v. D B Modak – AIR 2008 SC 809 – Supreme Court of India </vt:lpstr>
      <vt:lpstr>Infringement</vt:lpstr>
      <vt:lpstr>Statutory exceptions</vt:lpstr>
      <vt:lpstr>Common law defences</vt:lpstr>
      <vt:lpstr>Civil remedies</vt:lpstr>
      <vt:lpstr>Criminal remedies</vt:lpstr>
      <vt:lpstr>Copyright societies</vt:lpstr>
      <vt:lpstr>Copyright societies</vt:lpstr>
      <vt:lpstr>Recent Developments - Azure Hospitality Private Limited v. Phonographic Performance Limited, 2025, Delhi High Court</vt:lpstr>
      <vt:lpstr>Recent Developments - Azure Hospitality Private Limited v. Phonographic Performance Limited</vt:lpstr>
      <vt:lpstr>Challenges in the digital world- Generative AI and copyright</vt:lpstr>
      <vt:lpstr>ANI v. OpenAI – 2024, Delhi High Court</vt:lpstr>
      <vt:lpstr>Issues being considered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March 05, 2025</dc:title>
  <dc:creator>Naresh Kumar</dc:creator>
  <cp:lastModifiedBy>Anooja Padhee</cp:lastModifiedBy>
  <cp:revision>19</cp:revision>
  <dcterms:created xsi:type="dcterms:W3CDTF">2025-02-21T16:11:37Z</dcterms:created>
  <dcterms:modified xsi:type="dcterms:W3CDTF">2025-04-22T09:25:06Z</dcterms:modified>
</cp:coreProperties>
</file>